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3004800" cy="9753600"/>
  <p:notesSz cx="6858000" cy="9144000"/>
  <p:defaultTextStyle>
    <a:lvl1pPr algn="ctr" defTabSz="584200">
      <a:defRPr sz="2000" b="1" spc="500">
        <a:solidFill>
          <a:srgbClr val="FFFFFF"/>
        </a:solidFill>
        <a:latin typeface="+mn-lt"/>
        <a:ea typeface="+mn-ea"/>
        <a:cs typeface="+mn-cs"/>
        <a:sym typeface="Verdana"/>
      </a:defRPr>
    </a:lvl1pPr>
    <a:lvl2pPr indent="228600" algn="ctr" defTabSz="584200">
      <a:defRPr sz="2000" b="1" spc="500">
        <a:solidFill>
          <a:srgbClr val="FFFFFF"/>
        </a:solidFill>
        <a:latin typeface="+mn-lt"/>
        <a:ea typeface="+mn-ea"/>
        <a:cs typeface="+mn-cs"/>
        <a:sym typeface="Verdana"/>
      </a:defRPr>
    </a:lvl2pPr>
    <a:lvl3pPr indent="457200" algn="ctr" defTabSz="584200">
      <a:defRPr sz="2000" b="1" spc="500">
        <a:solidFill>
          <a:srgbClr val="FFFFFF"/>
        </a:solidFill>
        <a:latin typeface="+mn-lt"/>
        <a:ea typeface="+mn-ea"/>
        <a:cs typeface="+mn-cs"/>
        <a:sym typeface="Verdana"/>
      </a:defRPr>
    </a:lvl3pPr>
    <a:lvl4pPr indent="685800" algn="ctr" defTabSz="584200">
      <a:defRPr sz="2000" b="1" spc="500">
        <a:solidFill>
          <a:srgbClr val="FFFFFF"/>
        </a:solidFill>
        <a:latin typeface="+mn-lt"/>
        <a:ea typeface="+mn-ea"/>
        <a:cs typeface="+mn-cs"/>
        <a:sym typeface="Verdana"/>
      </a:defRPr>
    </a:lvl4pPr>
    <a:lvl5pPr indent="914400" algn="ctr" defTabSz="584200">
      <a:defRPr sz="2000" b="1" spc="500">
        <a:solidFill>
          <a:srgbClr val="FFFFFF"/>
        </a:solidFill>
        <a:latin typeface="+mn-lt"/>
        <a:ea typeface="+mn-ea"/>
        <a:cs typeface="+mn-cs"/>
        <a:sym typeface="Verdana"/>
      </a:defRPr>
    </a:lvl5pPr>
    <a:lvl6pPr indent="1143000" algn="ctr" defTabSz="584200">
      <a:defRPr sz="2000" b="1" spc="500">
        <a:solidFill>
          <a:srgbClr val="FFFFFF"/>
        </a:solidFill>
        <a:latin typeface="+mn-lt"/>
        <a:ea typeface="+mn-ea"/>
        <a:cs typeface="+mn-cs"/>
        <a:sym typeface="Verdana"/>
      </a:defRPr>
    </a:lvl6pPr>
    <a:lvl7pPr indent="1371600" algn="ctr" defTabSz="584200">
      <a:defRPr sz="2000" b="1" spc="500">
        <a:solidFill>
          <a:srgbClr val="FFFFFF"/>
        </a:solidFill>
        <a:latin typeface="+mn-lt"/>
        <a:ea typeface="+mn-ea"/>
        <a:cs typeface="+mn-cs"/>
        <a:sym typeface="Verdana"/>
      </a:defRPr>
    </a:lvl7pPr>
    <a:lvl8pPr indent="1600200" algn="ctr" defTabSz="584200">
      <a:defRPr sz="2000" b="1" spc="500">
        <a:solidFill>
          <a:srgbClr val="FFFFFF"/>
        </a:solidFill>
        <a:latin typeface="+mn-lt"/>
        <a:ea typeface="+mn-ea"/>
        <a:cs typeface="+mn-cs"/>
        <a:sym typeface="Verdana"/>
      </a:defRPr>
    </a:lvl8pPr>
    <a:lvl9pPr indent="1828800" algn="ctr" defTabSz="584200">
      <a:defRPr sz="2000" b="1" spc="500">
        <a:solidFill>
          <a:srgbClr val="FFFFFF"/>
        </a:solidFill>
        <a:latin typeface="+mn-lt"/>
        <a:ea typeface="+mn-ea"/>
        <a:cs typeface="+mn-cs"/>
        <a:sym typeface="Verdan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-2200" y="-112"/>
      </p:cViewPr>
      <p:guideLst>
        <p:guide orient="horz" pos="5257"/>
        <p:guide pos="40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5193248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yLife – 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yLife – By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stau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bel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bel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stau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stau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stausch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7800">
          <a:latin typeface="Helvetica Light"/>
          <a:ea typeface="Helvetica Light"/>
          <a:cs typeface="Helvetica Light"/>
          <a:sym typeface="Helvetica Light"/>
        </a:defRPr>
      </a:lvl1pPr>
      <a:lvl2pPr indent="228600" algn="ctr" defTabSz="584200">
        <a:defRPr sz="7800">
          <a:latin typeface="Helvetica Light"/>
          <a:ea typeface="Helvetica Light"/>
          <a:cs typeface="Helvetica Light"/>
          <a:sym typeface="Helvetica Light"/>
        </a:defRPr>
      </a:lvl2pPr>
      <a:lvl3pPr indent="457200" algn="ctr" defTabSz="584200">
        <a:defRPr sz="7800">
          <a:latin typeface="Helvetica Light"/>
          <a:ea typeface="Helvetica Light"/>
          <a:cs typeface="Helvetica Light"/>
          <a:sym typeface="Helvetica Light"/>
        </a:defRPr>
      </a:lvl3pPr>
      <a:lvl4pPr indent="685800" algn="ctr" defTabSz="584200">
        <a:defRPr sz="7800">
          <a:latin typeface="Helvetica Light"/>
          <a:ea typeface="Helvetica Light"/>
          <a:cs typeface="Helvetica Light"/>
          <a:sym typeface="Helvetica Light"/>
        </a:defRPr>
      </a:lvl4pPr>
      <a:lvl5pPr indent="914400" algn="ctr" defTabSz="584200">
        <a:defRPr sz="7800">
          <a:latin typeface="Helvetica Light"/>
          <a:ea typeface="Helvetica Light"/>
          <a:cs typeface="Helvetica Light"/>
          <a:sym typeface="Helvetica Light"/>
        </a:defRPr>
      </a:lvl5pPr>
      <a:lvl6pPr indent="1143000" algn="ctr" defTabSz="584200">
        <a:defRPr sz="7800">
          <a:latin typeface="Helvetica Light"/>
          <a:ea typeface="Helvetica Light"/>
          <a:cs typeface="Helvetica Light"/>
          <a:sym typeface="Helvetica Light"/>
        </a:defRPr>
      </a:lvl6pPr>
      <a:lvl7pPr indent="1371600" algn="ctr" defTabSz="584200">
        <a:defRPr sz="7800">
          <a:latin typeface="Helvetica Light"/>
          <a:ea typeface="Helvetica Light"/>
          <a:cs typeface="Helvetica Light"/>
          <a:sym typeface="Helvetica Light"/>
        </a:defRPr>
      </a:lvl7pPr>
      <a:lvl8pPr indent="1600200" algn="ctr" defTabSz="584200">
        <a:defRPr sz="7800">
          <a:latin typeface="Helvetica Light"/>
          <a:ea typeface="Helvetica Light"/>
          <a:cs typeface="Helvetica Light"/>
          <a:sym typeface="Helvetica Light"/>
        </a:defRPr>
      </a:lvl8pPr>
      <a:lvl9pPr indent="1828800" algn="ctr" defTabSz="584200">
        <a:defRPr sz="78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algn="ctr" defTabSz="584200">
        <a:defRPr sz="3000" b="1" spc="750">
          <a:solidFill>
            <a:srgbClr val="FFFFFF"/>
          </a:solidFill>
          <a:latin typeface="+mn-lt"/>
          <a:ea typeface="+mn-ea"/>
          <a:cs typeface="+mn-cs"/>
          <a:sym typeface="Verdana"/>
        </a:defRPr>
      </a:lvl1pPr>
      <a:lvl2pPr indent="228600" algn="ctr" defTabSz="584200">
        <a:defRPr sz="3000" b="1" spc="750">
          <a:solidFill>
            <a:srgbClr val="FFFFFF"/>
          </a:solidFill>
          <a:latin typeface="+mn-lt"/>
          <a:ea typeface="+mn-ea"/>
          <a:cs typeface="+mn-cs"/>
          <a:sym typeface="Verdana"/>
        </a:defRPr>
      </a:lvl2pPr>
      <a:lvl3pPr indent="457200" algn="ctr" defTabSz="584200">
        <a:defRPr sz="3000" b="1" spc="750">
          <a:solidFill>
            <a:srgbClr val="FFFFFF"/>
          </a:solidFill>
          <a:latin typeface="+mn-lt"/>
          <a:ea typeface="+mn-ea"/>
          <a:cs typeface="+mn-cs"/>
          <a:sym typeface="Verdana"/>
        </a:defRPr>
      </a:lvl3pPr>
      <a:lvl4pPr indent="685800" algn="ctr" defTabSz="584200">
        <a:defRPr sz="3000" b="1" spc="750">
          <a:solidFill>
            <a:srgbClr val="FFFFFF"/>
          </a:solidFill>
          <a:latin typeface="+mn-lt"/>
          <a:ea typeface="+mn-ea"/>
          <a:cs typeface="+mn-cs"/>
          <a:sym typeface="Verdana"/>
        </a:defRPr>
      </a:lvl4pPr>
      <a:lvl5pPr indent="914400" algn="ctr" defTabSz="584200">
        <a:defRPr sz="3000" b="1" spc="750">
          <a:solidFill>
            <a:srgbClr val="FFFFFF"/>
          </a:solidFill>
          <a:latin typeface="+mn-lt"/>
          <a:ea typeface="+mn-ea"/>
          <a:cs typeface="+mn-cs"/>
          <a:sym typeface="Verdana"/>
        </a:defRPr>
      </a:lvl5pPr>
      <a:lvl6pPr indent="1143000" algn="ctr" defTabSz="584200">
        <a:defRPr sz="3000" b="1" spc="750">
          <a:solidFill>
            <a:srgbClr val="FFFFFF"/>
          </a:solidFill>
          <a:latin typeface="+mn-lt"/>
          <a:ea typeface="+mn-ea"/>
          <a:cs typeface="+mn-cs"/>
          <a:sym typeface="Verdana"/>
        </a:defRPr>
      </a:lvl6pPr>
      <a:lvl7pPr indent="1371600" algn="ctr" defTabSz="584200">
        <a:defRPr sz="3000" b="1" spc="750">
          <a:solidFill>
            <a:srgbClr val="FFFFFF"/>
          </a:solidFill>
          <a:latin typeface="+mn-lt"/>
          <a:ea typeface="+mn-ea"/>
          <a:cs typeface="+mn-cs"/>
          <a:sym typeface="Verdana"/>
        </a:defRPr>
      </a:lvl7pPr>
      <a:lvl8pPr indent="1600200" algn="ctr" defTabSz="584200">
        <a:defRPr sz="3000" b="1" spc="750">
          <a:solidFill>
            <a:srgbClr val="FFFFFF"/>
          </a:solidFill>
          <a:latin typeface="+mn-lt"/>
          <a:ea typeface="+mn-ea"/>
          <a:cs typeface="+mn-cs"/>
          <a:sym typeface="Verdana"/>
        </a:defRPr>
      </a:lvl8pPr>
      <a:lvl9pPr indent="1828800" algn="ctr" defTabSz="584200">
        <a:defRPr sz="3000" b="1" spc="750">
          <a:solidFill>
            <a:srgbClr val="FFFFFF"/>
          </a:solidFill>
          <a:latin typeface="+mn-lt"/>
          <a:ea typeface="+mn-ea"/>
          <a:cs typeface="+mn-cs"/>
          <a:sym typeface="Verdana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emf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hyperlink" Target="http://www.youtube.com/watch?v=2HbMzu1aQW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hotocase3jisrk8e55535713_RZ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r="123" b="1298"/>
          <a:stretch/>
        </p:blipFill>
        <p:spPr>
          <a:xfrm>
            <a:off x="0" y="0"/>
            <a:ext cx="13021420" cy="97536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19" y="2373869"/>
            <a:ext cx="2778522" cy="3058528"/>
          </a:xfrm>
          <a:prstGeom prst="rect">
            <a:avLst/>
          </a:prstGeom>
        </p:spPr>
      </p:pic>
      <p:sp>
        <p:nvSpPr>
          <p:cNvPr id="7" name="Shape 18"/>
          <p:cNvSpPr/>
          <p:nvPr/>
        </p:nvSpPr>
        <p:spPr>
          <a:xfrm>
            <a:off x="59580" y="6815167"/>
            <a:ext cx="12961840" cy="3847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 spc="625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de-DE" sz="2500" b="1" spc="625">
                <a:solidFill>
                  <a:srgbClr val="FFFFFF"/>
                </a:solidFill>
              </a:rPr>
              <a:t>WELCOME!</a:t>
            </a:r>
            <a:endParaRPr sz="2500" b="1" spc="625">
              <a:solidFill>
                <a:srgbClr val="FFFFFF"/>
              </a:solidFill>
            </a:endParaRPr>
          </a:p>
        </p:txBody>
      </p:sp>
      <p:sp>
        <p:nvSpPr>
          <p:cNvPr id="8" name="Shape 19"/>
          <p:cNvSpPr/>
          <p:nvPr/>
        </p:nvSpPr>
        <p:spPr>
          <a:xfrm>
            <a:off x="4445929" y="6586807"/>
            <a:ext cx="4112942" cy="841442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hotocaselbadbk8655535652_NOTE_RZ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4405" r="4385" b="7522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66" name="Shape 66"/>
          <p:cNvSpPr/>
          <p:nvPr/>
        </p:nvSpPr>
        <p:spPr>
          <a:xfrm>
            <a:off x="964235" y="1638082"/>
            <a:ext cx="11076330" cy="53860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 b="0" spc="0">
                <a:solidFill>
                  <a:srgbClr val="000000"/>
                </a:solidFill>
              </a:defRPr>
            </a:pPr>
            <a:r>
              <a:rPr lang="de-DE" sz="3500" b="1" cap="all" spc="875">
                <a:solidFill>
                  <a:srgbClr val="FFFFFF"/>
                </a:solidFill>
              </a:rPr>
              <a:t>I CAN REACT AS A DOUBTER AND SAY: GOD, IF YOU REALLY EXIST, AND I`VE HEARD YOU MANY TIMES IN MY LIFE, PlEASE SHOW YOURSELF TO ME. </a:t>
            </a:r>
            <a:br>
              <a:rPr lang="de-DE" sz="3500" b="1" cap="all" spc="875">
                <a:solidFill>
                  <a:srgbClr val="FFFFFF"/>
                </a:solidFill>
              </a:rPr>
            </a:br>
            <a:r>
              <a:rPr lang="de-DE" sz="3500" b="1" cap="all" spc="875">
                <a:solidFill>
                  <a:srgbClr val="FFFFFF"/>
                </a:solidFill>
              </a:rPr>
              <a:t>IF YOUR MELODY IS AN INVTAION FOR ME TO KNOW YOU, I WANT TO GET TO KNOW YOU NOW. </a:t>
            </a:r>
            <a:endParaRPr sz="3500" b="1" cap="all" spc="875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photocaselbadbk8655535652_NOTE_RZ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4405" r="4385" b="7522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69" name="Shape 69"/>
          <p:cNvSpPr/>
          <p:nvPr/>
        </p:nvSpPr>
        <p:spPr>
          <a:xfrm>
            <a:off x="2642411" y="2746986"/>
            <a:ext cx="7719978" cy="3770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457200">
              <a:lnSpc>
                <a:spcPct val="120000"/>
              </a:lnSpc>
              <a:spcBef>
                <a:spcPts val="2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 b="1">
                <a:solidFill>
                  <a:srgbClr val="FFFFFF"/>
                </a:solidFill>
              </a:rPr>
              <a:t>He does this because He wants us to seek Him. We were made to find Him. And He is really very near to each one of us!</a:t>
            </a:r>
            <a:r>
              <a:rPr sz="2500" b="1">
                <a:solidFill>
                  <a:srgbClr val="FFFFFF"/>
                </a:solidFill>
              </a:rPr>
              <a:t> </a:t>
            </a:r>
            <a:r>
              <a:rPr lang="de-DE" sz="2500"/>
              <a:t/>
            </a:r>
            <a:br>
              <a:rPr lang="de-DE" sz="2500"/>
            </a:br>
            <a:endParaRPr sz="2500" b="1">
              <a:solidFill>
                <a:srgbClr val="FFFFFF"/>
              </a:solidFill>
            </a:endParaRPr>
          </a:p>
          <a:p>
            <a:pPr lvl="0" algn="l" defTabSz="457200">
              <a:lnSpc>
                <a:spcPct val="120000"/>
              </a:lnSpc>
              <a:spcBef>
                <a:spcPts val="2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 b="1">
                <a:solidFill>
                  <a:srgbClr val="FFFFFF"/>
                </a:solidFill>
              </a:rPr>
              <a:t>”For in Him we live and move and exist; </a:t>
            </a:r>
            <a:br>
              <a:rPr lang="de-DE" sz="2500" b="1">
                <a:solidFill>
                  <a:srgbClr val="FFFFFF"/>
                </a:solidFill>
              </a:rPr>
            </a:br>
            <a:r>
              <a:rPr lang="de-DE" sz="2500" b="1">
                <a:solidFill>
                  <a:srgbClr val="FFFFFF"/>
                </a:solidFill>
              </a:rPr>
              <a:t>He is not far from each of us!“</a:t>
            </a:r>
            <a:endParaRPr sz="2500" b="1">
              <a:solidFill>
                <a:srgbClr val="FFFFFF"/>
              </a:solidFill>
            </a:endParaRPr>
          </a:p>
          <a:p>
            <a:pPr lvl="0" algn="l" defTabSz="457200">
              <a:lnSpc>
                <a:spcPct val="120000"/>
              </a:lnSpc>
              <a:spcBef>
                <a:spcPts val="2500"/>
              </a:spcBef>
              <a:defRPr sz="1800" b="0" spc="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A</a:t>
            </a:r>
            <a:r>
              <a:rPr lang="de-DE" sz="2000">
                <a:solidFill>
                  <a:srgbClr val="FFFFFF"/>
                </a:solidFill>
              </a:rPr>
              <a:t>cts </a:t>
            </a:r>
            <a:r>
              <a:rPr sz="2000">
                <a:solidFill>
                  <a:srgbClr val="FFFFFF"/>
                </a:solidFill>
              </a:rPr>
              <a:t>17</a:t>
            </a:r>
            <a:r>
              <a:rPr lang="de-DE" sz="2000">
                <a:solidFill>
                  <a:srgbClr val="FFFFFF"/>
                </a:solidFill>
              </a:rPr>
              <a:t>:</a:t>
            </a:r>
            <a:r>
              <a:rPr sz="2000">
                <a:solidFill>
                  <a:srgbClr val="FFFFFF"/>
                </a:solidFill>
              </a:rPr>
              <a:t>27</a:t>
            </a:r>
            <a:r>
              <a:rPr lang="de-DE" sz="2000">
                <a:solidFill>
                  <a:srgbClr val="FFFFFF"/>
                </a:solidFill>
              </a:rPr>
              <a:t>-</a:t>
            </a:r>
            <a:r>
              <a:rPr sz="2000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70" name="Shape 70"/>
          <p:cNvSpPr/>
          <p:nvPr/>
        </p:nvSpPr>
        <p:spPr>
          <a:xfrm flipV="1">
            <a:off x="6928369" y="2176086"/>
            <a:ext cx="1219164" cy="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 flipV="1">
            <a:off x="4832869" y="2176086"/>
            <a:ext cx="1219164" cy="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V="1">
            <a:off x="4818895" y="7872396"/>
            <a:ext cx="3367010" cy="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49" y="1768055"/>
            <a:ext cx="514663" cy="6660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015035" y="1296772"/>
            <a:ext cx="11076330" cy="6155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spc="1000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lang="de-DE" sz="4000" b="1" spc="1000"/>
              <a:t>HOMEWORK.</a:t>
            </a:r>
            <a:endParaRPr sz="4000" b="1" spc="1000"/>
          </a:p>
        </p:txBody>
      </p:sp>
      <p:sp>
        <p:nvSpPr>
          <p:cNvPr id="76" name="Shape 76"/>
          <p:cNvSpPr/>
          <p:nvPr/>
        </p:nvSpPr>
        <p:spPr>
          <a:xfrm>
            <a:off x="1931531" y="2849861"/>
            <a:ext cx="10060738" cy="36548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457200">
              <a:lnSpc>
                <a:spcPct val="120000"/>
              </a:lnSpc>
              <a:spcBef>
                <a:spcPts val="2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 b="1" dirty="0"/>
              <a:t>THINK</a:t>
            </a:r>
            <a:r>
              <a:rPr sz="2500" b="1" dirty="0"/>
              <a:t>.</a:t>
            </a:r>
          </a:p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 dirty="0"/>
              <a:t>Ask yourself</a:t>
            </a:r>
            <a:r>
              <a:rPr sz="2500" dirty="0"/>
              <a:t>: </a:t>
            </a:r>
            <a:r>
              <a:rPr lang="de-DE" sz="2500" dirty="0"/>
              <a:t>What does what I've experienced do to me</a:t>
            </a:r>
            <a:r>
              <a:rPr sz="2500"/>
              <a:t>? </a:t>
            </a:r>
          </a:p>
          <a:p>
            <a:pPr lvl="0" algn="l" defTabSz="457200">
              <a:lnSpc>
                <a:spcPct val="120000"/>
              </a:lnSpc>
              <a:spcBef>
                <a:spcPts val="2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 b="1" dirty="0"/>
              <a:t>ASK</a:t>
            </a:r>
            <a:r>
              <a:rPr sz="2500" b="1" dirty="0"/>
              <a:t>.</a:t>
            </a:r>
          </a:p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 dirty="0"/>
              <a:t>If you like, ask God directly if He exists. </a:t>
            </a:r>
          </a:p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 dirty="0"/>
              <a:t>Ask Him sincerely and simply to show Himself to you through His "melody" in your life.</a:t>
            </a:r>
            <a:endParaRPr sz="2500" dirty="0"/>
          </a:p>
        </p:txBody>
      </p:sp>
      <p:sp>
        <p:nvSpPr>
          <p:cNvPr id="77" name="Shape 77"/>
          <p:cNvSpPr/>
          <p:nvPr/>
        </p:nvSpPr>
        <p:spPr>
          <a:xfrm>
            <a:off x="3143467" y="1075355"/>
            <a:ext cx="6641666" cy="1128634"/>
          </a:xfrm>
          <a:prstGeom prst="rect">
            <a:avLst/>
          </a:pr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48" y="2924277"/>
            <a:ext cx="406400" cy="4064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18" y="4346447"/>
            <a:ext cx="368300" cy="571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2" uiExpan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hotocaselbadbk8655535652_NOTE_RZ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4405" r="4385" b="7522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" name="Shape 122"/>
          <p:cNvSpPr/>
          <p:nvPr/>
        </p:nvSpPr>
        <p:spPr>
          <a:xfrm>
            <a:off x="-11318" y="3637448"/>
            <a:ext cx="13027436" cy="24622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000" b="1" spc="1000">
                <a:solidFill>
                  <a:srgbClr val="FFFFFF"/>
                </a:solidFill>
              </a:rPr>
              <a:t>W</a:t>
            </a:r>
            <a:r>
              <a:rPr lang="de-DE" sz="4000" b="1" spc="1000">
                <a:solidFill>
                  <a:srgbClr val="FFFFFF"/>
                </a:solidFill>
              </a:rPr>
              <a:t>HAT IDEA WAS </a:t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ESPECIALLY </a:t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IMPORTANT TO </a:t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YOU TODAY? </a:t>
            </a:r>
            <a:endParaRPr sz="4000" b="1" spc="1000">
              <a:solidFill>
                <a:srgbClr val="FFFFFF"/>
              </a:solidFill>
            </a:endParaRPr>
          </a:p>
        </p:txBody>
      </p:sp>
      <p:sp>
        <p:nvSpPr>
          <p:cNvPr id="9" name="Shape 124"/>
          <p:cNvSpPr/>
          <p:nvPr/>
        </p:nvSpPr>
        <p:spPr>
          <a:xfrm>
            <a:off x="1771433" y="3182092"/>
            <a:ext cx="9470576" cy="327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7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6"/>
                </a:lnTo>
                <a:lnTo>
                  <a:pt x="12075" y="26"/>
                </a:lnTo>
              </a:path>
            </a:pathLst>
          </a:cu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424" y="2898310"/>
            <a:ext cx="817960" cy="5675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hotocase3jisrk8e55535713_RZ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r="123" b="1298"/>
          <a:stretch/>
        </p:blipFill>
        <p:spPr>
          <a:xfrm>
            <a:off x="0" y="0"/>
            <a:ext cx="13021420" cy="97536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19" y="2373869"/>
            <a:ext cx="2778522" cy="3058528"/>
          </a:xfrm>
          <a:prstGeom prst="rect">
            <a:avLst/>
          </a:prstGeom>
        </p:spPr>
      </p:pic>
      <p:sp>
        <p:nvSpPr>
          <p:cNvPr id="9" name="Shape 108"/>
          <p:cNvSpPr/>
          <p:nvPr/>
        </p:nvSpPr>
        <p:spPr>
          <a:xfrm>
            <a:off x="59580" y="6815167"/>
            <a:ext cx="12961840" cy="3847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 spc="625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de-DE" sz="2500" b="1" spc="625">
                <a:solidFill>
                  <a:srgbClr val="FFFFFF"/>
                </a:solidFill>
              </a:rPr>
              <a:t>SEE YOU NEXT TIME!</a:t>
            </a:r>
            <a:endParaRPr sz="2500" b="1" spc="625">
              <a:solidFill>
                <a:srgbClr val="FFFFFF"/>
              </a:solidFill>
            </a:endParaRPr>
          </a:p>
        </p:txBody>
      </p:sp>
      <p:sp>
        <p:nvSpPr>
          <p:cNvPr id="10" name="Shape 109"/>
          <p:cNvSpPr/>
          <p:nvPr/>
        </p:nvSpPr>
        <p:spPr>
          <a:xfrm>
            <a:off x="3022934" y="6586807"/>
            <a:ext cx="6958933" cy="841442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0000">
                <a:tint val="45000"/>
                <a:satMod val="400000"/>
              </a:srgbClr>
            </a:duotone>
            <a:lum contrast="-20000"/>
          </a:blip>
          <a:stretch>
            <a:fillRect/>
          </a:stretch>
        </p:blipFill>
        <p:spPr>
          <a:xfrm>
            <a:off x="5829349" y="5267123"/>
            <a:ext cx="1367262" cy="150504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480852" y="7229299"/>
            <a:ext cx="7950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0" spc="0" dirty="0" err="1">
                <a:solidFill>
                  <a:srgbClr val="000000"/>
                </a:solidFill>
              </a:rPr>
              <a:t>www.mylifeworkshop.com</a:t>
            </a:r>
            <a:endParaRPr lang="de-DE" sz="1600" b="0" spc="0" dirty="0">
              <a:solidFill>
                <a:srgbClr val="000000"/>
              </a:solidFill>
            </a:endParaRPr>
          </a:p>
          <a:p>
            <a:r>
              <a:rPr lang="de-DE" sz="1600" b="0" spc="0" dirty="0" err="1">
                <a:solidFill>
                  <a:srgbClr val="000000"/>
                </a:solidFill>
              </a:rPr>
              <a:t>MyLife</a:t>
            </a:r>
            <a:r>
              <a:rPr lang="de-DE" sz="1600" b="0" spc="0" dirty="0">
                <a:solidFill>
                  <a:srgbClr val="000000"/>
                </a:solidFill>
              </a:rPr>
              <a:t> is a workshop by Dr. Dietrich Schindler </a:t>
            </a:r>
          </a:p>
          <a:p>
            <a:r>
              <a:rPr lang="de-DE" sz="1600" b="0" spc="0" dirty="0">
                <a:solidFill>
                  <a:srgbClr val="000000"/>
                </a:solidFill>
              </a:rPr>
              <a:t>©2015</a:t>
            </a:r>
          </a:p>
          <a:p>
            <a:endParaRPr lang="de-DE" sz="1600" b="0" spc="0" dirty="0">
              <a:solidFill>
                <a:srgbClr val="000000"/>
              </a:solidFill>
            </a:endParaRPr>
          </a:p>
          <a:p>
            <a:r>
              <a:rPr lang="de-DE" sz="1600" b="0" spc="0" dirty="0">
                <a:solidFill>
                  <a:srgbClr val="000000"/>
                </a:solidFill>
              </a:rPr>
              <a:t>Kommunikative </a:t>
            </a:r>
            <a:r>
              <a:rPr lang="de-DE" sz="1600" b="0" spc="0" dirty="0" smtClean="0">
                <a:solidFill>
                  <a:srgbClr val="000000"/>
                </a:solidFill>
              </a:rPr>
              <a:t>Gestaltung </a:t>
            </a:r>
            <a:r>
              <a:rPr lang="de-DE" sz="1600" b="0" spc="0" dirty="0" err="1" smtClean="0">
                <a:solidFill>
                  <a:srgbClr val="000000"/>
                </a:solidFill>
              </a:rPr>
              <a:t>www.lumen-design.de</a:t>
            </a:r>
            <a:endParaRPr lang="de-DE" sz="1600" b="0" spc="0" dirty="0" smtClean="0">
              <a:solidFill>
                <a:srgbClr val="000000"/>
              </a:solidFill>
            </a:endParaRPr>
          </a:p>
          <a:p>
            <a:r>
              <a:rPr lang="de-DE" sz="1600" b="0" spc="0" dirty="0" smtClean="0">
                <a:solidFill>
                  <a:srgbClr val="000000"/>
                </a:solidFill>
              </a:rPr>
              <a:t>Bildnachweis: </a:t>
            </a:r>
            <a:r>
              <a:rPr lang="tr-TR" sz="1600" b="0" spc="0" dirty="0">
                <a:solidFill>
                  <a:srgbClr val="000000"/>
                </a:solidFill>
              </a:rPr>
              <a:t>N.O.B., </a:t>
            </a:r>
            <a:r>
              <a:rPr lang="tr-TR" sz="1600" b="0" spc="0" dirty="0" err="1">
                <a:solidFill>
                  <a:srgbClr val="000000"/>
                </a:solidFill>
              </a:rPr>
              <a:t>john</a:t>
            </a:r>
            <a:r>
              <a:rPr lang="tr-TR" sz="1600" b="0" spc="0" dirty="0">
                <a:solidFill>
                  <a:srgbClr val="000000"/>
                </a:solidFill>
              </a:rPr>
              <a:t> </a:t>
            </a:r>
            <a:r>
              <a:rPr lang="tr-TR" sz="1600" b="0" spc="0" dirty="0" err="1" smtClean="0">
                <a:solidFill>
                  <a:srgbClr val="000000"/>
                </a:solidFill>
              </a:rPr>
              <a:t>krempl</a:t>
            </a:r>
            <a:r>
              <a:rPr lang="tr-TR" sz="1600" b="0" spc="0" dirty="0">
                <a:solidFill>
                  <a:srgbClr val="000000"/>
                </a:solidFill>
              </a:rPr>
              <a:t>, </a:t>
            </a:r>
            <a:r>
              <a:rPr lang="tr-TR" sz="1600" b="0" spc="0" dirty="0" err="1">
                <a:solidFill>
                  <a:srgbClr val="000000"/>
                </a:solidFill>
              </a:rPr>
              <a:t>fritz</a:t>
            </a:r>
            <a:r>
              <a:rPr lang="tr-TR" sz="1600" b="0" spc="0" dirty="0">
                <a:solidFill>
                  <a:srgbClr val="000000"/>
                </a:solidFill>
              </a:rPr>
              <a:t> </a:t>
            </a:r>
            <a:r>
              <a:rPr lang="tr-TR" sz="1600" b="0" spc="0" dirty="0" err="1" smtClean="0">
                <a:solidFill>
                  <a:srgbClr val="000000"/>
                </a:solidFill>
              </a:rPr>
              <a:t>international</a:t>
            </a:r>
            <a:r>
              <a:rPr lang="tr-TR" sz="1600" b="0" spc="0" dirty="0" smtClean="0">
                <a:solidFill>
                  <a:srgbClr val="000000"/>
                </a:solidFill>
              </a:rPr>
              <a:t> </a:t>
            </a:r>
            <a:r>
              <a:rPr lang="de-DE" sz="1600" b="0" spc="0" dirty="0" smtClean="0">
                <a:solidFill>
                  <a:srgbClr val="000000"/>
                </a:solidFill>
              </a:rPr>
              <a:t>– </a:t>
            </a:r>
            <a:r>
              <a:rPr lang="de-DE" sz="1600" b="0" spc="0" dirty="0" err="1">
                <a:solidFill>
                  <a:srgbClr val="000000"/>
                </a:solidFill>
              </a:rPr>
              <a:t>photocase.de</a:t>
            </a:r>
            <a:endParaRPr lang="de-DE" sz="1600" b="0" spc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69616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hotocase3jisrk8e55535713_Detail-RZ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415" r="1331" b="30615"/>
          <a:stretch/>
        </p:blipFill>
        <p:spPr>
          <a:xfrm>
            <a:off x="0" y="30927"/>
            <a:ext cx="13004800" cy="9753600"/>
          </a:xfrm>
          <a:prstGeom prst="rect">
            <a:avLst/>
          </a:prstGeom>
        </p:spPr>
      </p:pic>
      <p:sp>
        <p:nvSpPr>
          <p:cNvPr id="28" name="Shape 28"/>
          <p:cNvSpPr/>
          <p:nvPr/>
        </p:nvSpPr>
        <p:spPr>
          <a:xfrm>
            <a:off x="-11318" y="2275509"/>
            <a:ext cx="13027436" cy="43088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de-DE" sz="4000" b="0" spc="1000">
                <a:solidFill>
                  <a:srgbClr val="000000"/>
                </a:solidFill>
              </a:rPr>
              <a:t/>
            </a:r>
            <a:br>
              <a:rPr lang="de-DE" sz="4000" b="0" spc="1000">
                <a:solidFill>
                  <a:srgbClr val="000000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WARM-UP: </a:t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/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”WHERE DID </a:t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YOU EXPERIENCE </a:t>
            </a:r>
          </a:p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de-DE" sz="4000" b="1" spc="1000">
                <a:solidFill>
                  <a:srgbClr val="FFFFFF"/>
                </a:solidFill>
              </a:rPr>
              <a:t>A DETOUR </a:t>
            </a:r>
          </a:p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de-DE" sz="4000" b="1" spc="1000">
                <a:solidFill>
                  <a:srgbClr val="FFFFFF"/>
                </a:solidFill>
              </a:rPr>
              <a:t>LAST WEEK?“</a:t>
            </a:r>
          </a:p>
        </p:txBody>
      </p:sp>
      <p:sp>
        <p:nvSpPr>
          <p:cNvPr id="30" name="Shape 30"/>
          <p:cNvSpPr/>
          <p:nvPr/>
        </p:nvSpPr>
        <p:spPr>
          <a:xfrm>
            <a:off x="628433" y="2071192"/>
            <a:ext cx="11756576" cy="5863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1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6"/>
                </a:lnTo>
                <a:lnTo>
                  <a:pt x="11827" y="26"/>
                </a:lnTo>
              </a:path>
            </a:pathLst>
          </a:cu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424" y="1787410"/>
            <a:ext cx="817960" cy="5675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hotocase3jisrk8e55535713_Detail-RZ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415" r="1331" b="30615"/>
          <a:stretch/>
        </p:blipFill>
        <p:spPr>
          <a:xfrm>
            <a:off x="0" y="1393"/>
            <a:ext cx="13004800" cy="9753600"/>
          </a:xfrm>
          <a:prstGeom prst="rect">
            <a:avLst/>
          </a:prstGeom>
        </p:spPr>
      </p:pic>
      <p:sp>
        <p:nvSpPr>
          <p:cNvPr id="28" name="Shape 28"/>
          <p:cNvSpPr/>
          <p:nvPr/>
        </p:nvSpPr>
        <p:spPr>
          <a:xfrm>
            <a:off x="0" y="1403468"/>
            <a:ext cx="13027436" cy="61555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de-DE" sz="4000" b="0" spc="1000">
                <a:solidFill>
                  <a:srgbClr val="000000"/>
                </a:solidFill>
              </a:rPr>
              <a:t/>
            </a:r>
            <a:br>
              <a:rPr lang="de-DE" sz="4000" b="0" spc="1000">
                <a:solidFill>
                  <a:srgbClr val="000000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SHARE: </a:t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/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”AT YOUR FUNERAL: AFTERWARDS </a:t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YOU HEAR YOUR FRIENDS TALKING ABOUT YOU.</a:t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WHAT DO THEY SAY </a:t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WAS THE QUINTESSENCE OF YOUR LIFE?“</a:t>
            </a:r>
          </a:p>
        </p:txBody>
      </p:sp>
      <p:sp>
        <p:nvSpPr>
          <p:cNvPr id="30" name="Shape 30"/>
          <p:cNvSpPr/>
          <p:nvPr/>
        </p:nvSpPr>
        <p:spPr>
          <a:xfrm>
            <a:off x="628433" y="1687250"/>
            <a:ext cx="11756576" cy="6260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1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6"/>
                </a:lnTo>
                <a:lnTo>
                  <a:pt x="11827" y="26"/>
                </a:lnTo>
              </a:path>
            </a:pathLst>
          </a:cu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424" y="1403468"/>
            <a:ext cx="817960" cy="5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19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hotocaselbadbk8655535652_RZ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5" b="4262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7" name="Shape 36"/>
          <p:cNvSpPr/>
          <p:nvPr/>
        </p:nvSpPr>
        <p:spPr>
          <a:xfrm>
            <a:off x="5124391" y="3165980"/>
            <a:ext cx="2717254" cy="487940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" name="Shape 37"/>
          <p:cNvSpPr/>
          <p:nvPr/>
        </p:nvSpPr>
        <p:spPr>
          <a:xfrm>
            <a:off x="81253" y="3797299"/>
            <a:ext cx="13101348" cy="685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4000" spc="30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de-DE" sz="4000" b="1" spc="3000">
                <a:solidFill>
                  <a:srgbClr val="FFFFFF"/>
                </a:solidFill>
              </a:rPr>
              <a:t>MUSIC</a:t>
            </a:r>
            <a:endParaRPr sz="4000" b="1" spc="3000">
              <a:solidFill>
                <a:srgbClr val="FFFFFF"/>
              </a:solidFill>
            </a:endParaRPr>
          </a:p>
        </p:txBody>
      </p:sp>
      <p:sp>
        <p:nvSpPr>
          <p:cNvPr id="9" name="Shape 38"/>
          <p:cNvSpPr/>
          <p:nvPr/>
        </p:nvSpPr>
        <p:spPr>
          <a:xfrm>
            <a:off x="3899436" y="3647268"/>
            <a:ext cx="5205928" cy="985865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" name="Shape 39"/>
          <p:cNvSpPr/>
          <p:nvPr/>
        </p:nvSpPr>
        <p:spPr>
          <a:xfrm>
            <a:off x="6350" y="3219449"/>
            <a:ext cx="1300480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de-DE" sz="2000" b="1" dirty="0">
                <a:solidFill>
                  <a:srgbClr val="9AC0C0"/>
                </a:solidFill>
              </a:rPr>
              <a:t>FOURTH SESSION</a:t>
            </a:r>
            <a:endParaRPr sz="2000" b="1" dirty="0">
              <a:solidFill>
                <a:srgbClr val="E8843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hotocaselbadbk8655535652_RZ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0" b="34947"/>
          <a:stretch/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75481" y="5438411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/>
              <a:t>LISTEN TO </a:t>
            </a:r>
            <a:br>
              <a:rPr lang="de-DE"/>
            </a:br>
            <a:r>
              <a:rPr lang="de-DE"/>
              <a:t>THIS </a:t>
            </a:r>
            <a:r>
              <a:rPr lang="de-DE">
                <a:hlinkClick r:id="rId3"/>
              </a:rPr>
              <a:t>LINK</a:t>
            </a:r>
            <a:r>
              <a:rPr lang="de-DE"/>
              <a:t/>
            </a:r>
            <a:br>
              <a:rPr lang="de-DE"/>
            </a:br>
            <a:r>
              <a:rPr lang="de-DE"/>
              <a:t>FOR 3-4 MINUTES </a:t>
            </a:r>
            <a:br>
              <a:rPr lang="de-DE"/>
            </a:br>
            <a:r>
              <a:rPr lang="de-DE"/>
              <a:t> </a:t>
            </a:r>
          </a:p>
        </p:txBody>
      </p:sp>
      <p:sp>
        <p:nvSpPr>
          <p:cNvPr id="7" name="Shape 38"/>
          <p:cNvSpPr/>
          <p:nvPr/>
        </p:nvSpPr>
        <p:spPr>
          <a:xfrm>
            <a:off x="4616900" y="3647268"/>
            <a:ext cx="3771000" cy="985865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" name="Shape 37"/>
          <p:cNvSpPr/>
          <p:nvPr/>
        </p:nvSpPr>
        <p:spPr>
          <a:xfrm>
            <a:off x="81253" y="3797299"/>
            <a:ext cx="13101348" cy="685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4000" spc="30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de-DE" sz="4000" b="1" spc="3000">
                <a:solidFill>
                  <a:srgbClr val="FFFFFF"/>
                </a:solidFill>
              </a:rPr>
              <a:t>MUSIC</a:t>
            </a:r>
            <a:endParaRPr sz="4000" b="1" spc="3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hotocaselbadbk8655535652_NOTE_RZ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4405" r="4385" b="7522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7" name="Shape 47"/>
          <p:cNvSpPr/>
          <p:nvPr/>
        </p:nvSpPr>
        <p:spPr>
          <a:xfrm>
            <a:off x="951535" y="1296772"/>
            <a:ext cx="11076330" cy="12311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 b="0" spc="0">
                <a:solidFill>
                  <a:srgbClr val="000000"/>
                </a:solidFill>
              </a:defRPr>
            </a:pPr>
            <a:r>
              <a:rPr lang="de-DE" sz="4000" b="1" spc="1000">
                <a:solidFill>
                  <a:srgbClr val="FFFFFF"/>
                </a:solidFill>
              </a:rPr>
              <a:t>THE ”MELODY“ </a:t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IN YOUR LIFE.</a:t>
            </a:r>
            <a:endParaRPr sz="4000" b="1" spc="1000">
              <a:solidFill>
                <a:srgbClr val="FFFFFF"/>
              </a:solidFill>
            </a:endParaRPr>
          </a:p>
        </p:txBody>
      </p:sp>
      <p:sp>
        <p:nvSpPr>
          <p:cNvPr id="48" name="Shape 48"/>
          <p:cNvSpPr/>
          <p:nvPr/>
        </p:nvSpPr>
        <p:spPr>
          <a:xfrm>
            <a:off x="987001" y="3412578"/>
            <a:ext cx="11030798" cy="26802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>
                <a:solidFill>
                  <a:srgbClr val="FFFFFF"/>
                </a:solidFill>
              </a:rPr>
              <a:t>God‘s presence in your life is comparable with a melody in the background, a recurring sound, so to speak. </a:t>
            </a:r>
          </a:p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>
                <a:solidFill>
                  <a:srgbClr val="FFFFFF"/>
                </a:solidFill>
              </a:rPr>
              <a:t>At times, God‘s presence is loud and at other times, He is hardly heard. </a:t>
            </a:r>
          </a:p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>
                <a:solidFill>
                  <a:srgbClr val="FFFFFF"/>
                </a:solidFill>
              </a:rPr>
              <a:t>But He is always ”audible“ in your life.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015035" y="1296772"/>
            <a:ext cx="11076330" cy="6155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spc="1000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lang="de-DE" sz="4000" b="1" spc="1000"/>
              <a:t>ACTION</a:t>
            </a:r>
            <a:r>
              <a:rPr sz="4000" b="1" spc="1000"/>
              <a:t>.</a:t>
            </a:r>
          </a:p>
        </p:txBody>
      </p:sp>
      <p:sp>
        <p:nvSpPr>
          <p:cNvPr id="51" name="Shape 51"/>
          <p:cNvSpPr/>
          <p:nvPr/>
        </p:nvSpPr>
        <p:spPr>
          <a:xfrm>
            <a:off x="1931531" y="2849861"/>
            <a:ext cx="10060738" cy="48987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457200">
              <a:lnSpc>
                <a:spcPct val="120000"/>
              </a:lnSpc>
              <a:spcBef>
                <a:spcPts val="2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 b="1" dirty="0"/>
              <a:t>THINK</a:t>
            </a:r>
            <a:r>
              <a:rPr sz="2500" b="1" dirty="0"/>
              <a:t>.</a:t>
            </a:r>
          </a:p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 dirty="0"/>
              <a:t>Where have you ”heard“ the music of God´s presence in your life</a:t>
            </a:r>
            <a:r>
              <a:rPr sz="2500" dirty="0"/>
              <a:t>?</a:t>
            </a:r>
          </a:p>
          <a:p>
            <a:pPr lvl="0" algn="l" defTabSz="457200">
              <a:lnSpc>
                <a:spcPct val="120000"/>
              </a:lnSpc>
              <a:spcBef>
                <a:spcPts val="2500"/>
              </a:spcBef>
              <a:defRPr sz="1800" b="0" spc="0">
                <a:solidFill>
                  <a:srgbClr val="000000"/>
                </a:solidFill>
              </a:defRPr>
            </a:pPr>
            <a:r>
              <a:rPr sz="2500" b="1" dirty="0"/>
              <a:t>GO</a:t>
            </a:r>
            <a:r>
              <a:rPr lang="de-DE" sz="2500" b="1" dirty="0"/>
              <a:t>D´S MELODY</a:t>
            </a:r>
            <a:r>
              <a:rPr sz="2500" b="1" dirty="0"/>
              <a:t>.</a:t>
            </a:r>
          </a:p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 dirty="0"/>
              <a:t>Mark this with music notes on your MyLife-Map</a:t>
            </a:r>
            <a:r>
              <a:rPr lang="de-DE" sz="2500" dirty="0"/>
              <a:t>.</a:t>
            </a:r>
            <a:r>
              <a:rPr sz="2500" dirty="0"/>
              <a:t> </a:t>
            </a:r>
          </a:p>
          <a:p>
            <a:pPr lvl="0" algn="l" defTabSz="457200">
              <a:lnSpc>
                <a:spcPct val="120000"/>
              </a:lnSpc>
              <a:spcBef>
                <a:spcPts val="2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 dirty="0"/>
              <a:t/>
            </a:r>
            <a:br>
              <a:rPr lang="de-DE" sz="2500" dirty="0"/>
            </a:br>
            <a:r>
              <a:rPr lang="de-DE" sz="2500" b="1" dirty="0"/>
              <a:t>SHARE</a:t>
            </a:r>
            <a:r>
              <a:rPr sz="2500" b="1" dirty="0"/>
              <a:t>.</a:t>
            </a:r>
          </a:p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1800" b="0" spc="0">
                <a:solidFill>
                  <a:srgbClr val="000000"/>
                </a:solidFill>
              </a:defRPr>
            </a:pPr>
            <a:r>
              <a:rPr lang="de-DE" sz="2500" dirty="0"/>
              <a:t>How and where have you ”heard“ God in your life</a:t>
            </a:r>
            <a:r>
              <a:rPr sz="2500" dirty="0"/>
              <a:t>? </a:t>
            </a:r>
          </a:p>
        </p:txBody>
      </p:sp>
      <p:sp>
        <p:nvSpPr>
          <p:cNvPr id="52" name="Shape 52"/>
          <p:cNvSpPr/>
          <p:nvPr/>
        </p:nvSpPr>
        <p:spPr>
          <a:xfrm>
            <a:off x="4313932" y="1075355"/>
            <a:ext cx="4300736" cy="1128634"/>
          </a:xfrm>
          <a:prstGeom prst="rect">
            <a:avLst/>
          </a:pr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48" y="2924277"/>
            <a:ext cx="406400" cy="40640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41" y="4821130"/>
            <a:ext cx="393700" cy="3937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007" y="6725487"/>
            <a:ext cx="437544" cy="3036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2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964235" y="1766522"/>
            <a:ext cx="11076330" cy="30777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4000" cap="all" spc="1000">
                <a:solidFill>
                  <a:srgbClr val="000000"/>
                </a:solidFill>
              </a:defRPr>
            </a:lvl1pPr>
          </a:lstStyle>
          <a:p>
            <a:pPr lvl="0">
              <a:defRPr sz="1800" b="0" cap="none" spc="0"/>
            </a:pPr>
            <a:r>
              <a:rPr lang="de-DE" sz="4000" b="1" cap="all" spc="1000"/>
              <a:t>THERE WERE GOOD AND DIFFICULT TIMES IN OUR LIVES WHERE WE HAVE ”HEARD“ GOD EITHER LOUDLY OR MORE SOFTLY</a:t>
            </a:r>
            <a:r>
              <a:rPr sz="4000" b="1" cap="all" spc="1000"/>
              <a:t>.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/>
          <a:srcRect r="86435"/>
          <a:stretch/>
        </p:blipFill>
        <p:spPr>
          <a:xfrm>
            <a:off x="2389275" y="5792027"/>
            <a:ext cx="1068903" cy="258264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l="13565" r="77509"/>
          <a:stretch/>
        </p:blipFill>
        <p:spPr>
          <a:xfrm>
            <a:off x="3458177" y="5792027"/>
            <a:ext cx="703359" cy="258264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/>
          <a:srcRect l="41831" r="40814"/>
          <a:stretch/>
        </p:blipFill>
        <p:spPr>
          <a:xfrm>
            <a:off x="5685479" y="5792027"/>
            <a:ext cx="1367641" cy="2582648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 rotWithShape="1">
          <a:blip r:embed="rId2"/>
          <a:srcRect l="59187" r="27672"/>
          <a:stretch/>
        </p:blipFill>
        <p:spPr>
          <a:xfrm>
            <a:off x="7053120" y="5792027"/>
            <a:ext cx="1035500" cy="2582648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2"/>
          <a:srcRect l="85717"/>
          <a:stretch/>
        </p:blipFill>
        <p:spPr>
          <a:xfrm>
            <a:off x="9143657" y="5792027"/>
            <a:ext cx="1125522" cy="25826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photocaselbadbk8655535652_NOTE_RZ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4405" r="4385" b="7522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61" name="Shape 61"/>
          <p:cNvSpPr/>
          <p:nvPr/>
        </p:nvSpPr>
        <p:spPr>
          <a:xfrm>
            <a:off x="-11318" y="3619500"/>
            <a:ext cx="13027436" cy="24622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de-DE" sz="4000" b="1" spc="1000">
                <a:solidFill>
                  <a:srgbClr val="FFFFFF"/>
                </a:solidFill>
              </a:rPr>
              <a:t>HOW DID YOU </a:t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EXPERIENCE GOD`S</a:t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PRESENCE IN </a:t>
            </a:r>
            <a:br>
              <a:rPr lang="de-DE" sz="4000" b="1" spc="1000">
                <a:solidFill>
                  <a:srgbClr val="FFFFFF"/>
                </a:solidFill>
              </a:rPr>
            </a:br>
            <a:r>
              <a:rPr lang="de-DE" sz="4000" b="1" spc="1000">
                <a:solidFill>
                  <a:srgbClr val="FFFFFF"/>
                </a:solidFill>
              </a:rPr>
              <a:t>DIFFICULT TIMES?</a:t>
            </a:r>
            <a:endParaRPr sz="4000" b="1" spc="1000">
              <a:solidFill>
                <a:srgbClr val="FFFFFF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1898433" y="3164143"/>
            <a:ext cx="9216576" cy="3468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2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6"/>
                </a:lnTo>
                <a:lnTo>
                  <a:pt x="12111" y="26"/>
                </a:lnTo>
              </a:path>
            </a:pathLst>
          </a:cu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lnSpc>
                <a:spcPct val="120000"/>
              </a:lnSpc>
              <a:spcBef>
                <a:spcPts val="1500"/>
              </a:spcBef>
              <a:defRPr sz="2500" b="0" spc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424" y="2880361"/>
            <a:ext cx="817960" cy="5675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20000"/>
          </a:lnSpc>
          <a:spcBef>
            <a:spcPts val="150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50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20000"/>
          </a:lnSpc>
          <a:spcBef>
            <a:spcPts val="150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50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Macintosh PowerPoint</Application>
  <PresentationFormat>Benutzerdefiniert</PresentationFormat>
  <Paragraphs>40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MOTOKI TONN</cp:lastModifiedBy>
  <cp:revision>49</cp:revision>
  <dcterms:modified xsi:type="dcterms:W3CDTF">2015-06-11T10:05:59Z</dcterms:modified>
</cp:coreProperties>
</file>