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comment1.xml" ContentType="application/vnd.openxmlformats-officedocument.presentationml.comments+xml"/>
  <Override PartName="/ppt/commentAuthors.xml" ContentType="application/vnd.openxmlformats-officedocument.presentationml.commentAuthors+xml"/>
  <Override PartName="/ppt/metadata" ContentType="application/binary"/>
  <Override PartName="/ppt/comments/comment2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>
  <p:sldMasterIdLst>
    <p:sldMasterId r:id="rId1" id="2147483648"/>
  </p:sldMasterIdLst>
  <p:notesMasterIdLst>
    <p:notesMasterId r:id="rId18"/>
  </p:notesMasterIdLst>
  <p:sldIdLst>
    <p:sldId r:id="rId2" id="256"/>
    <p:sldId r:id="rId3" id="257"/>
    <p:sldId r:id="rId4" id="258"/>
    <p:sldId r:id="rId5" id="259"/>
    <p:sldId r:id="rId6" id="260"/>
    <p:sldId r:id="rId7" id="261"/>
    <p:sldId r:id="rId8" id="262"/>
    <p:sldId r:id="rId9" id="263"/>
    <p:sldId r:id="rId10" id="264"/>
    <p:sldId r:id="rId11" id="265"/>
    <p:sldId r:id="rId12" id="266"/>
    <p:sldId r:id="rId13" id="268"/>
    <p:sldId r:id="rId14" id="269"/>
    <p:sldId r:id="rId15" id="270"/>
    <p:sldId r:id="rId16" id="271"/>
    <p:sldId r:id="rId17" id="272"/>
  </p:sldIdLst>
  <p:sldSz cx="13004800" cy="9753600"/>
  <p:notesSz cx="6858000" cy="9144000"/>
  <p:defaultTextStyle>
    <a:lvl1pPr defTabSz="584200" algn="ctr">
      <a:defRPr b="1" sz="2000" spc="500">
        <a:solidFill>
          <a:srgbClr val="FFFFFF"/>
        </a:solidFill>
        <a:latin typeface="+mn-lt"/>
        <a:ea typeface="+mn-ea"/>
        <a:cs typeface="+mn-cs"/>
        <a:sym typeface="Verdana"/>
      </a:defRPr>
    </a:lvl1pPr>
    <a:lvl2pPr defTabSz="584200" indent="228600" algn="ctr">
      <a:defRPr b="1" sz="2000" spc="500">
        <a:solidFill>
          <a:srgbClr val="FFFFFF"/>
        </a:solidFill>
        <a:latin typeface="+mn-lt"/>
        <a:ea typeface="+mn-ea"/>
        <a:cs typeface="+mn-cs"/>
        <a:sym typeface="Verdana"/>
      </a:defRPr>
    </a:lvl2pPr>
    <a:lvl3pPr defTabSz="584200" indent="457200" algn="ctr">
      <a:defRPr b="1" sz="2000" spc="500">
        <a:solidFill>
          <a:srgbClr val="FFFFFF"/>
        </a:solidFill>
        <a:latin typeface="+mn-lt"/>
        <a:ea typeface="+mn-ea"/>
        <a:cs typeface="+mn-cs"/>
        <a:sym typeface="Verdana"/>
      </a:defRPr>
    </a:lvl3pPr>
    <a:lvl4pPr defTabSz="584200" indent="685800" algn="ctr">
      <a:defRPr b="1" sz="2000" spc="500">
        <a:solidFill>
          <a:srgbClr val="FFFFFF"/>
        </a:solidFill>
        <a:latin typeface="+mn-lt"/>
        <a:ea typeface="+mn-ea"/>
        <a:cs typeface="+mn-cs"/>
        <a:sym typeface="Verdana"/>
      </a:defRPr>
    </a:lvl4pPr>
    <a:lvl5pPr defTabSz="584200" indent="914400" algn="ctr">
      <a:defRPr b="1" sz="2000" spc="500">
        <a:solidFill>
          <a:srgbClr val="FFFFFF"/>
        </a:solidFill>
        <a:latin typeface="+mn-lt"/>
        <a:ea typeface="+mn-ea"/>
        <a:cs typeface="+mn-cs"/>
        <a:sym typeface="Verdana"/>
      </a:defRPr>
    </a:lvl5pPr>
    <a:lvl6pPr defTabSz="584200" indent="1143000" algn="ctr">
      <a:defRPr b="1" sz="2000" spc="500">
        <a:solidFill>
          <a:srgbClr val="FFFFFF"/>
        </a:solidFill>
        <a:latin typeface="+mn-lt"/>
        <a:ea typeface="+mn-ea"/>
        <a:cs typeface="+mn-cs"/>
        <a:sym typeface="Verdana"/>
      </a:defRPr>
    </a:lvl6pPr>
    <a:lvl7pPr defTabSz="584200" indent="1371600" algn="ctr">
      <a:defRPr b="1" sz="2000" spc="500">
        <a:solidFill>
          <a:srgbClr val="FFFFFF"/>
        </a:solidFill>
        <a:latin typeface="+mn-lt"/>
        <a:ea typeface="+mn-ea"/>
        <a:cs typeface="+mn-cs"/>
        <a:sym typeface="Verdana"/>
      </a:defRPr>
    </a:lvl7pPr>
    <a:lvl8pPr defTabSz="584200" indent="1600200" algn="ctr">
      <a:defRPr b="1" sz="2000" spc="500">
        <a:solidFill>
          <a:srgbClr val="FFFFFF"/>
        </a:solidFill>
        <a:latin typeface="+mn-lt"/>
        <a:ea typeface="+mn-ea"/>
        <a:cs typeface="+mn-cs"/>
        <a:sym typeface="Verdana"/>
      </a:defRPr>
    </a:lvl8pPr>
    <a:lvl9pPr defTabSz="584200" indent="1828800" algn="ctr">
      <a:defRPr b="1" sz="2000" spc="500">
        <a:solidFill>
          <a:srgbClr val="FFFFFF"/>
        </a:solidFill>
        <a:latin typeface="+mn-lt"/>
        <a:ea typeface="+mn-ea"/>
        <a:cs typeface="+mn-cs"/>
        <a:sym typeface="Verdana"/>
      </a:defRPr>
    </a:lvl9pPr>
  </p:defaultTextStyle>
  <p:extLst>
    <p:ext uri="http://customooxmlschemas.google.com/">
      <go:slidesCustomData xmlns:go="http://customooxmlschemas.google.com/" roundtripDataSignature="AMtx7miL7ZW4deyMbYcb4icBQ7QKWwVysw==" r:id="rId25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clrIdx="0" initials="" lastIdx="2" name="Sarah Long" id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4" d="100"/>
          <a:sy n="64" d="100"/>
        </p:scale>
        <p:origin x="-2200" y="-112"/>
      </p:cViewPr>
      <p:guideLst>
        <p:guide orient="horz" pos="2945"/>
        <p:guide pos="380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Type="http://schemas.openxmlformats.org/officeDocument/2006/relationships/slide" Target="slides/slide8.xml" Id="rId9"></Relationship><Relationship Type="http://schemas.openxmlformats.org/officeDocument/2006/relationships/presProps" Target="presProps.xml" Id="rId20"></Relationship><Relationship Type="http://schemas.openxmlformats.org/officeDocument/2006/relationships/viewProps" Target="viewProps.xml" Id="rId21"></Relationship><Relationship Type="http://schemas.openxmlformats.org/officeDocument/2006/relationships/theme" Target="theme/theme1.xml" Id="rId22"></Relationship><Relationship Type="http://schemas.openxmlformats.org/officeDocument/2006/relationships/tableStyles" Target="tableStyles.xml" Id="rId23"></Relationship><Relationship Type="http://schemas.openxmlformats.org/officeDocument/2006/relationships/slide" Target="slides/slide9.xml" Id="rId10"></Relationship><Relationship Type="http://schemas.openxmlformats.org/officeDocument/2006/relationships/slide" Target="slides/slide10.xml" Id="rId11"></Relationship><Relationship Type="http://schemas.openxmlformats.org/officeDocument/2006/relationships/slide" Target="slides/slide11.xml" Id="rId12"></Relationship><Relationship Type="http://schemas.openxmlformats.org/officeDocument/2006/relationships/slide" Target="slides/slide12.xml" Id="rId13"></Relationship><Relationship Type="http://schemas.openxmlformats.org/officeDocument/2006/relationships/slide" Target="slides/slide13.xml" Id="rId14"></Relationship><Relationship Type="http://schemas.openxmlformats.org/officeDocument/2006/relationships/slide" Target="slides/slide14.xml" Id="rId15"></Relationship><Relationship Type="http://schemas.openxmlformats.org/officeDocument/2006/relationships/slide" Target="slides/slide15.xml" Id="rId16"></Relationship><Relationship Type="http://schemas.openxmlformats.org/officeDocument/2006/relationships/slide" Target="slides/slide16.xml" Id="rId17"></Relationship><Relationship Type="http://schemas.openxmlformats.org/officeDocument/2006/relationships/notesMaster" Target="notesMasters/notesMaster1.xml" Id="rId18"></Relationship><Relationship Type="http://schemas.openxmlformats.org/officeDocument/2006/relationships/printerSettings" Target="printerSettings/printerSettings1.bin" Id="rId19"></Relationship><Relationship Type="http://schemas.openxmlformats.org/officeDocument/2006/relationships/slideMaster" Target="slideMasters/slideMaster1.xml" Id="rId1"></Relationship><Relationship Type="http://schemas.openxmlformats.org/officeDocument/2006/relationships/slide" Target="slides/slide1.xml" Id="rId2"></Relationship><Relationship Type="http://schemas.openxmlformats.org/officeDocument/2006/relationships/slide" Target="slides/slide2.xml" Id="rId3"></Relationship><Relationship Type="http://schemas.openxmlformats.org/officeDocument/2006/relationships/slide" Target="slides/slide3.xml" Id="rId4"></Relationship><Relationship Type="http://schemas.openxmlformats.org/officeDocument/2006/relationships/slide" Target="slides/slide4.xml" Id="rId5"></Relationship><Relationship Type="http://schemas.openxmlformats.org/officeDocument/2006/relationships/slide" Target="slides/slide5.xml" Id="rId6"></Relationship><Relationship Type="http://schemas.openxmlformats.org/officeDocument/2006/relationships/slide" Target="slides/slide6.xml" Id="rId7"></Relationship><Relationship Type="http://schemas.openxmlformats.org/officeDocument/2006/relationships/slide" Target="slides/slide7.xml" Id="rId8"></Relationship><Relationship Target="commentAuthors.xml" Type="http://schemas.openxmlformats.org/officeDocument/2006/relationships/commentAuthors" Id="rId24"></Relationship><Relationship Target="metadata" Type="http://customschemas.google.com/relationships/presentationmetadata" Id="rId25"></Relationship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>
  <p:cm dt="2019-10-10T18:18:07.117" authorId="0" idx="1">
    <p:pos x="4904" y="3408"/>
    <p:text>your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Dkvv9qM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>
  <p:cm dt="2019-10-10T18:19:12.375" authorId="0" idx="2">
    <p:pos x="1403" y="4854"/>
    <p:text>translates to make your life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Dkvv9qc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4702465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Life – 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yLife – 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bel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ctr" defTabSz="584200">
        <a:defRPr sz="7800">
          <a:latin typeface="Helvetica Light"/>
          <a:ea typeface="Helvetica Light"/>
          <a:cs typeface="Helvetica Light"/>
          <a:sym typeface="Helvetica Light"/>
        </a:defRPr>
      </a:lvl1pPr>
      <a:lvl2pPr indent="2286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2pPr>
      <a:lvl3pPr indent="4572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3pPr>
      <a:lvl4pPr indent="6858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4pPr>
      <a:lvl5pPr indent="9144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5pPr>
      <a:lvl6pPr indent="11430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6pPr>
      <a:lvl7pPr indent="13716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7pPr>
      <a:lvl8pPr indent="16002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8pPr>
      <a:lvl9pPr indent="18288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1pPr>
      <a:lvl2pPr indent="2286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2pPr>
      <a:lvl3pPr indent="4572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3pPr>
      <a:lvl4pPr indent="6858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4pPr>
      <a:lvl5pPr indent="9144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5pPr>
      <a:lvl6pPr indent="11430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6pPr>
      <a:lvl7pPr indent="13716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7pPr>
      <a:lvl8pPr indent="16002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8pPr>
      <a:lvl9pPr indent="18288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emf"/></Relationships>
</file>

<file path=ppt/slides/_rels/slide13.xml.rels><?xml version="1.0" encoding="UTF-8" standalone="yes"?>
<Relationships xmlns="http://schemas.openxmlformats.org/package/2006/relationships"><Relationship Type="http://schemas.openxmlformats.org/officeDocument/2006/relationships/slideLayout" Target="../slideLayouts/slideLayout11.xml" Id="rId1"></Relationship><Relationship Type="http://schemas.openxmlformats.org/officeDocument/2006/relationships/image" Target="../media/image4.jpeg" Id="rId2"></Relationship><Relationship Type="http://schemas.openxmlformats.org/officeDocument/2006/relationships/image" Target="../media/image7.emf" Id="rId3"></Relationship><Relationship Target="../comments/comment2.xml" Type="http://schemas.openxmlformats.org/officeDocument/2006/relationships/comments" Id="rId4"></Relationship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emf"/><Relationship Id="rId3" Type="http://schemas.openxmlformats.org/officeDocument/2006/relationships/hyperlink" Target="http://www.lumen-design.de" TargetMode="External"/></Relationships>
</file>

<file path=ppt/slides/_rels/slide2.xml.rels><?xml version="1.0" encoding="UTF-8" standalone="yes"?>
<Relationships xmlns="http://schemas.openxmlformats.org/package/2006/relationships"><Relationship Type="http://schemas.openxmlformats.org/officeDocument/2006/relationships/image" Target="../media/image5.png" Id="rId3"></Relationship><Relationship Type="http://schemas.openxmlformats.org/officeDocument/2006/relationships/image" Target="../media/image6.emf" Id="rId4"></Relationship><Relationship Type="http://schemas.openxmlformats.org/officeDocument/2006/relationships/slideLayout" Target="../slideLayouts/slideLayout3.xml" Id="rId1"></Relationship><Relationship Type="http://schemas.openxmlformats.org/officeDocument/2006/relationships/image" Target="../media/image4.jpeg" Id="rId2"></Relationship><Relationship Target="../comments/comment1.xml" Type="http://schemas.openxmlformats.org/officeDocument/2006/relationships/comments" Id="rId5"></Relationship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4ebm4mq655535682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t="5305" r="15655" b="13300"/>
          <a:stretch/>
        </p:blipFill>
        <p:spPr>
          <a:xfrm>
            <a:off x="0" y="0"/>
            <a:ext cx="13021420" cy="9753600"/>
          </a:xfrm>
          <a:prstGeom prst="rect">
            <a:avLst/>
          </a:prstGeom>
        </p:spPr>
      </p:pic>
      <p:sp>
        <p:nvSpPr>
          <p:cNvPr id="18" name="Shape 18"/>
          <p:cNvSpPr/>
          <p:nvPr/>
        </p:nvSpPr>
        <p:spPr>
          <a:xfrm>
            <a:off x="59580" y="6815167"/>
            <a:ext cx="12961840" cy="384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500" spc="625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500" b="1" spc="625">
                <a:solidFill>
                  <a:srgbClr val="FFFFFF"/>
                </a:solidFill>
              </a:rPr>
              <a:t>WELCOME</a:t>
            </a:r>
            <a:r>
              <a:rPr sz="2500" b="1" spc="625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19" name="Shape 19"/>
          <p:cNvSpPr/>
          <p:nvPr/>
        </p:nvSpPr>
        <p:spPr>
          <a:xfrm>
            <a:off x="4445929" y="6586807"/>
            <a:ext cx="4112942" cy="84144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719" y="2373869"/>
            <a:ext cx="2778522" cy="3058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hotocaseuxuzg49z55535773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1" t="65388" r="8004" b="15644"/>
          <a:stretch/>
        </p:blipFill>
        <p:spPr>
          <a:xfrm>
            <a:off x="0" y="1"/>
            <a:ext cx="13004800" cy="9753600"/>
          </a:xfrm>
          <a:prstGeom prst="rect">
            <a:avLst/>
          </a:prstGeom>
        </p:spPr>
      </p:pic>
      <p:sp>
        <p:nvSpPr>
          <p:cNvPr id="74" name="Shape 74"/>
          <p:cNvSpPr/>
          <p:nvPr/>
        </p:nvSpPr>
        <p:spPr>
          <a:xfrm>
            <a:off x="-11319" y="3745748"/>
            <a:ext cx="13027437" cy="24622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EXCHANGE: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HAVE YOU LIVED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THE GOOD LIFE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UP TILL NOW?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76" name="Shape 76"/>
          <p:cNvSpPr/>
          <p:nvPr/>
        </p:nvSpPr>
        <p:spPr>
          <a:xfrm>
            <a:off x="2406433" y="3290392"/>
            <a:ext cx="8200576" cy="3425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9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273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24" y="3006610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photocaseuxuzg49z55535773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1" t="65388" r="8004" b="15644"/>
          <a:stretch/>
        </p:blipFill>
        <p:spPr>
          <a:xfrm>
            <a:off x="0" y="1"/>
            <a:ext cx="13004800" cy="9753600"/>
          </a:xfrm>
          <a:prstGeom prst="rect">
            <a:avLst/>
          </a:prstGeom>
        </p:spPr>
      </p:pic>
      <p:sp>
        <p:nvSpPr>
          <p:cNvPr id="79" name="Shape 79"/>
          <p:cNvSpPr/>
          <p:nvPr/>
        </p:nvSpPr>
        <p:spPr>
          <a:xfrm>
            <a:off x="2761240" y="1979897"/>
            <a:ext cx="8081664" cy="66364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For you created my inmost being;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you knit me together in my mother’s womb.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I praise you because I am fearfully and 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wonderfully made; your works are wonderful,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I know that full well.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My frame was not hidden from you 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when I was made in the secret place,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when I was woven together in the depths 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of the earth.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Your eyes saw my unformed body;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all the days ordained for me were written </a:t>
            </a:r>
          </a:p>
          <a:p>
            <a:pPr lvl="0" algn="l" defTabSz="457200">
              <a:lnSpc>
                <a:spcPct val="5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  <a:latin typeface="Verdana"/>
                <a:cs typeface="Verdana"/>
              </a:rPr>
              <a:t>in your book before one of them came to be.</a:t>
            </a:r>
            <a:r>
              <a:rPr lang="de-DE" sz="2500" dirty="0">
                <a:solidFill>
                  <a:schemeClr val="bg1"/>
                </a:solidFill>
              </a:rPr>
              <a:t/>
            </a:r>
            <a:br>
              <a:rPr lang="de-DE" sz="2500" dirty="0">
                <a:solidFill>
                  <a:schemeClr val="bg1"/>
                </a:solidFill>
              </a:rPr>
            </a:br>
            <a:r>
              <a:rPr lang="de-DE" sz="2500" dirty="0">
                <a:solidFill>
                  <a:schemeClr val="bg1"/>
                </a:solidFill>
              </a:rPr>
              <a:t/>
            </a:r>
            <a:br>
              <a:rPr lang="de-DE" sz="2500" dirty="0">
                <a:solidFill>
                  <a:schemeClr val="bg1"/>
                </a:solidFill>
              </a:rPr>
            </a:br>
            <a:r>
              <a:rPr lang="de-DE" sz="2500" dirty="0">
                <a:solidFill>
                  <a:schemeClr val="bg1"/>
                </a:solidFill>
              </a:rPr>
              <a:t/>
            </a:r>
            <a:br>
              <a:rPr lang="de-DE" sz="2500" dirty="0">
                <a:solidFill>
                  <a:schemeClr val="bg1"/>
                </a:solidFill>
              </a:rPr>
            </a:br>
            <a:r>
              <a:rPr lang="de-DE" sz="2200" dirty="0">
                <a:solidFill>
                  <a:schemeClr val="bg1"/>
                </a:solidFill>
              </a:rPr>
              <a:t/>
            </a:r>
            <a:br>
              <a:rPr lang="de-DE" sz="2200" dirty="0">
                <a:solidFill>
                  <a:schemeClr val="bg1"/>
                </a:solidFill>
              </a:rPr>
            </a:br>
            <a:r>
              <a:rPr lang="de-DE" sz="2200" dirty="0">
                <a:solidFill>
                  <a:schemeClr val="bg1"/>
                </a:solidFill>
              </a:rPr>
              <a:t>Psalm 139:13-16</a:t>
            </a:r>
          </a:p>
        </p:txBody>
      </p:sp>
      <p:sp>
        <p:nvSpPr>
          <p:cNvPr id="80" name="Shape 80"/>
          <p:cNvSpPr/>
          <p:nvPr/>
        </p:nvSpPr>
        <p:spPr>
          <a:xfrm flipV="1">
            <a:off x="6928369" y="1488654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1" name="Shape 81"/>
          <p:cNvSpPr/>
          <p:nvPr/>
        </p:nvSpPr>
        <p:spPr>
          <a:xfrm flipV="1">
            <a:off x="4832869" y="1488654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49" y="1102020"/>
            <a:ext cx="514663" cy="6660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10150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/>
              <a:t>HOMEWORK.</a:t>
            </a:r>
            <a:endParaRPr sz="4000" b="1" spc="1000"/>
          </a:p>
        </p:txBody>
      </p:sp>
      <p:sp>
        <p:nvSpPr>
          <p:cNvPr id="91" name="Shape 91"/>
          <p:cNvSpPr/>
          <p:nvPr/>
        </p:nvSpPr>
        <p:spPr>
          <a:xfrm>
            <a:off x="1931531" y="2849861"/>
            <a:ext cx="10060738" cy="55528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THE GOOD LIFE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Talk to someone you know well about this question, ”What is the good life?“</a:t>
            </a:r>
            <a:endParaRPr sz="250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YOUR </a:t>
            </a:r>
            <a:r>
              <a:rPr sz="2500" b="1"/>
              <a:t>L</a:t>
            </a:r>
            <a:r>
              <a:rPr lang="de-DE" sz="2500" b="1"/>
              <a:t>IFE STORY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On the basis of your life story – your book – are you living a good life?</a:t>
            </a:r>
            <a:endParaRPr sz="250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sz="2500" b="1"/>
              <a:t>PSALM</a:t>
            </a:r>
            <a:r>
              <a:rPr lang="de-DE" sz="2500" b="1"/>
              <a:t> 139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Read Psalm 139:13-16 every morning and medidate on it. </a:t>
            </a:r>
            <a:endParaRPr sz="250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</p:txBody>
      </p:sp>
      <p:sp>
        <p:nvSpPr>
          <p:cNvPr id="92" name="Shape 92"/>
          <p:cNvSpPr/>
          <p:nvPr/>
        </p:nvSpPr>
        <p:spPr>
          <a:xfrm>
            <a:off x="3143467" y="1075355"/>
            <a:ext cx="664166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05" y="2954306"/>
            <a:ext cx="622300" cy="4318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41" y="4788906"/>
            <a:ext cx="406400" cy="4064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16" y="6763954"/>
            <a:ext cx="660400" cy="25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2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uxuzg49z55535773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t="905" r="17588" b="20919"/>
          <a:stretch/>
        </p:blipFill>
        <p:spPr>
          <a:xfrm>
            <a:off x="-1" y="-1"/>
            <a:ext cx="13004801" cy="9753601"/>
          </a:xfrm>
          <a:prstGeom prst="rect">
            <a:avLst/>
          </a:prstGeom>
        </p:spPr>
      </p:pic>
      <p:sp>
        <p:nvSpPr>
          <p:cNvPr id="6" name="Shape 122"/>
          <p:cNvSpPr/>
          <p:nvPr/>
        </p:nvSpPr>
        <p:spPr>
          <a:xfrm>
            <a:off x="-11318" y="3637448"/>
            <a:ext cx="13027436" cy="24622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4000" b="1" spc="1000">
                <a:solidFill>
                  <a:srgbClr val="FFFFFF"/>
                </a:solidFill>
              </a:rPr>
              <a:t>W</a:t>
            </a:r>
            <a:r>
              <a:rPr lang="de-DE" sz="4000" b="1" spc="1000">
                <a:solidFill>
                  <a:srgbClr val="FFFFFF"/>
                </a:solidFill>
              </a:rPr>
              <a:t>HAT IDEA WAS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ESPECIALLY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IMPORTANT TO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YOU TODAY? 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7" name="Shape 124"/>
          <p:cNvSpPr/>
          <p:nvPr/>
        </p:nvSpPr>
        <p:spPr>
          <a:xfrm>
            <a:off x="1771433" y="3182092"/>
            <a:ext cx="9470576" cy="3274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5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07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24" y="2898310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hotocaseuxuzg49z55535773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t="905" r="17588" b="20919"/>
          <a:stretch/>
        </p:blipFill>
        <p:spPr>
          <a:xfrm>
            <a:off x="-1" y="-1"/>
            <a:ext cx="13004801" cy="9753601"/>
          </a:xfrm>
          <a:prstGeom prst="rect">
            <a:avLst/>
          </a:prstGeom>
        </p:spPr>
      </p:pic>
      <p:sp>
        <p:nvSpPr>
          <p:cNvPr id="103" name="Shape 103"/>
          <p:cNvSpPr/>
          <p:nvPr/>
        </p:nvSpPr>
        <p:spPr>
          <a:xfrm>
            <a:off x="9515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000" spc="100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A NEW VIEW</a:t>
            </a:r>
            <a:r>
              <a:rPr sz="4000" b="1" spc="10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4" name="Shape 104"/>
          <p:cNvSpPr/>
          <p:nvPr/>
        </p:nvSpPr>
        <p:spPr>
          <a:xfrm>
            <a:off x="973045" y="3426534"/>
            <a:ext cx="11030798" cy="18117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600">
                <a:solidFill>
                  <a:srgbClr val="FFFFFF"/>
                </a:solidFill>
              </a:rPr>
              <a:t>We are moving forward</a:t>
            </a:r>
            <a:r>
              <a:rPr sz="2600">
                <a:solidFill>
                  <a:srgbClr val="FFFFFF"/>
                </a:solidFill>
              </a:rPr>
              <a:t>! </a:t>
            </a:r>
            <a:r>
              <a:rPr lang="de-DE" sz="2600">
                <a:solidFill>
                  <a:srgbClr val="FFFFFF"/>
                </a:solidFill>
              </a:rPr>
              <a:t>Everyone outlined their life story.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600">
                <a:solidFill>
                  <a:srgbClr val="FFFFFF"/>
                </a:solidFill>
              </a:rPr>
              <a:t>Next week we will deal with your future. </a:t>
            </a:r>
            <a:endParaRPr sz="2600">
              <a:solidFill>
                <a:srgbClr val="FFFFFF"/>
              </a:solidFill>
            </a:endParaRP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600">
                <a:solidFill>
                  <a:srgbClr val="FFFFFF"/>
                </a:solidFill>
              </a:rPr>
              <a:t>How will you plan to live the rest of your life?</a:t>
            </a:r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4ebm4mq655535682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t="5305" r="15655" b="13300"/>
          <a:stretch/>
        </p:blipFill>
        <p:spPr>
          <a:xfrm>
            <a:off x="0" y="0"/>
            <a:ext cx="13021420" cy="9753600"/>
          </a:xfrm>
          <a:prstGeom prst="rect">
            <a:avLst/>
          </a:prstGeom>
        </p:spPr>
      </p:pic>
      <p:sp>
        <p:nvSpPr>
          <p:cNvPr id="108" name="Shape 108"/>
          <p:cNvSpPr/>
          <p:nvPr/>
        </p:nvSpPr>
        <p:spPr>
          <a:xfrm>
            <a:off x="59580" y="6815167"/>
            <a:ext cx="12961840" cy="384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500" spc="625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500" b="1" spc="625">
                <a:solidFill>
                  <a:srgbClr val="FFFFFF"/>
                </a:solidFill>
              </a:rPr>
              <a:t>SEE YOU NEXT TIME!</a:t>
            </a:r>
            <a:endParaRPr sz="2500" b="1" spc="625">
              <a:solidFill>
                <a:srgbClr val="FFFFFF"/>
              </a:solidFill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3022934" y="6586807"/>
            <a:ext cx="6958933" cy="84144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719" y="2373869"/>
            <a:ext cx="2778522" cy="3058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0000">
                <a:tint val="45000"/>
                <a:satMod val="400000"/>
              </a:srgbClr>
            </a:duotone>
            <a:lum contrast="-20000"/>
          </a:blip>
          <a:stretch>
            <a:fillRect/>
          </a:stretch>
        </p:blipFill>
        <p:spPr>
          <a:xfrm>
            <a:off x="5829349" y="5267123"/>
            <a:ext cx="1367262" cy="150504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480852" y="7229299"/>
            <a:ext cx="7950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spc="0" dirty="0" err="1">
                <a:solidFill>
                  <a:srgbClr val="000000"/>
                </a:solidFill>
              </a:rPr>
              <a:t>www.mylifeworkshop.com</a:t>
            </a:r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 err="1">
                <a:solidFill>
                  <a:srgbClr val="000000"/>
                </a:solidFill>
              </a:rPr>
              <a:t>MyLife</a:t>
            </a:r>
            <a:r>
              <a:rPr lang="de-DE" sz="1600" b="0" spc="0" dirty="0">
                <a:solidFill>
                  <a:srgbClr val="000000"/>
                </a:solidFill>
              </a:rPr>
              <a:t> is a workshop by Dr. Dietrich Schindler </a:t>
            </a:r>
          </a:p>
          <a:p>
            <a:r>
              <a:rPr lang="de-DE" sz="1600" b="0" spc="0" dirty="0">
                <a:solidFill>
                  <a:srgbClr val="000000"/>
                </a:solidFill>
              </a:rPr>
              <a:t>©2015</a:t>
            </a:r>
          </a:p>
          <a:p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>
                <a:solidFill>
                  <a:srgbClr val="000000"/>
                </a:solidFill>
              </a:rPr>
              <a:t>Design: </a:t>
            </a:r>
            <a:r>
              <a:rPr lang="de-DE" sz="1600" b="0" spc="0" dirty="0" err="1">
                <a:solidFill>
                  <a:srgbClr val="000000"/>
                </a:solidFill>
                <a:hlinkClick r:id="rId3"/>
              </a:rPr>
              <a:t>www.lumen-design.de</a:t>
            </a:r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 smtClean="0">
                <a:solidFill>
                  <a:srgbClr val="000000"/>
                </a:solidFill>
              </a:rPr>
              <a:t>Bildnachweis</a:t>
            </a:r>
            <a:r>
              <a:rPr lang="de-DE" sz="1600" b="0" spc="0" dirty="0">
                <a:solidFill>
                  <a:srgbClr val="000000"/>
                </a:solidFill>
              </a:rPr>
              <a:t>: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HerrSpecht</a:t>
            </a:r>
            <a:r>
              <a:rPr lang="de-DE" sz="1600" b="0" spc="0" dirty="0">
                <a:solidFill>
                  <a:srgbClr val="000000"/>
                </a:solidFill>
              </a:rPr>
              <a:t>, .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marqs</a:t>
            </a:r>
            <a:r>
              <a:rPr lang="de-DE" sz="1600" b="0" spc="0" dirty="0" smtClean="0">
                <a:solidFill>
                  <a:srgbClr val="000000"/>
                </a:solidFill>
              </a:rPr>
              <a:t> – </a:t>
            </a:r>
            <a:r>
              <a:rPr lang="de-DE" sz="1600" b="0" spc="0" dirty="0" err="1">
                <a:solidFill>
                  <a:srgbClr val="000000"/>
                </a:solidFill>
              </a:rPr>
              <a:t>photocase.de</a:t>
            </a:r>
            <a:endParaRPr lang="de-DE" sz="1600" b="0" spc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67455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uxuzg49z55535773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3645" r="52121" b="4441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2" name="Shape 22"/>
          <p:cNvSpPr/>
          <p:nvPr/>
        </p:nvSpPr>
        <p:spPr>
          <a:xfrm>
            <a:off x="951535" y="1296772"/>
            <a:ext cx="11076330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REMINDER</a:t>
            </a:r>
            <a:r>
              <a:rPr sz="4000" b="1" spc="1000">
                <a:solidFill>
                  <a:srgbClr val="FFFFFF"/>
                </a:solidFill>
              </a:rPr>
              <a:t>:</a:t>
            </a:r>
            <a:br>
              <a:rPr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WHAT ARE WE EXPECTING?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23" name="Shape 23"/>
          <p:cNvSpPr/>
          <p:nvPr/>
        </p:nvSpPr>
        <p:spPr>
          <a:xfrm>
            <a:off x="987001" y="3412578"/>
            <a:ext cx="11030798" cy="39882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Continuous discussion</a:t>
            </a:r>
            <a:endParaRPr sz="2500">
              <a:solidFill>
                <a:srgbClr val="FFFFFF"/>
              </a:solidFill>
            </a:endParaRP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Every part closes with a challenge</a:t>
            </a:r>
            <a:endParaRPr sz="2500">
              <a:solidFill>
                <a:srgbClr val="FFFFFF"/>
              </a:solidFill>
            </a:endParaRP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You will complete your personal </a:t>
            </a:r>
            <a:r>
              <a:rPr sz="2500">
                <a:solidFill>
                  <a:srgbClr val="FFFFFF"/>
                </a:solidFill>
              </a:rPr>
              <a:t>MyLife-Map</a:t>
            </a: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You will come to new conclusions about you life</a:t>
            </a:r>
            <a:r>
              <a:rPr sz="2500">
                <a:solidFill>
                  <a:srgbClr val="FFFFFF"/>
                </a:solidFill>
              </a:rPr>
              <a:t/>
            </a:r>
            <a:br>
              <a:rPr sz="2500">
                <a:solidFill>
                  <a:srgbClr val="FFFFFF"/>
                </a:solidFill>
              </a:rPr>
            </a:br>
            <a:r>
              <a:rPr sz="2500">
                <a:solidFill>
                  <a:srgbClr val="FFFFFF"/>
                </a:solidFill>
              </a:rPr>
              <a:t/>
            </a:r>
            <a:br>
              <a:rPr sz="2500">
                <a:solidFill>
                  <a:srgbClr val="FFFFFF"/>
                </a:solidFill>
              </a:rPr>
            </a:br>
            <a:r>
              <a:rPr lang="de-DE" sz="2500" u="sng">
                <a:solidFill>
                  <a:srgbClr val="FFFFFF"/>
                </a:solidFill>
                <a:latin typeface="Verdana"/>
                <a:cs typeface="Verdana"/>
              </a:rPr>
              <a:t>Important:</a:t>
            </a:r>
            <a:r>
              <a:rPr lang="de-DE" sz="25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500">
                <a:solidFill>
                  <a:srgbClr val="FFFFFF"/>
                </a:solidFill>
              </a:rPr>
              <a:t>Everything is treated confidentially</a:t>
            </a:r>
            <a:r>
              <a:rPr sz="2500">
                <a:solidFill>
                  <a:srgbClr val="FFFFFF"/>
                </a:solidFill>
              </a:rPr>
              <a:t>!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755" y="3488247"/>
            <a:ext cx="597698" cy="4147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hotocaseuxuzg49z55535773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3645" r="52121" b="4441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7" name="Shape 27"/>
          <p:cNvSpPr/>
          <p:nvPr/>
        </p:nvSpPr>
        <p:spPr>
          <a:xfrm>
            <a:off x="9515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000" spc="100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FLASHBACK</a:t>
            </a:r>
            <a:r>
              <a:rPr sz="4000" b="1" spc="10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Shape 28"/>
          <p:cNvSpPr/>
          <p:nvPr/>
        </p:nvSpPr>
        <p:spPr>
          <a:xfrm>
            <a:off x="987001" y="3412578"/>
            <a:ext cx="11030798" cy="39246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600" dirty="0">
                <a:solidFill>
                  <a:schemeClr val="bg1"/>
                </a:solidFill>
              </a:rPr>
              <a:t>We've recognized our uniqueness in the experiences with people and events who have shaped our lives, both positively and painfully.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600" dirty="0">
                <a:solidFill>
                  <a:schemeClr val="bg1"/>
                </a:solidFill>
              </a:rPr>
              <a:t>From these ”imprints“ we have deduced personal values and principles.  </a:t>
            </a:r>
            <a:endParaRPr sz="2600" dirty="0">
              <a:solidFill>
                <a:schemeClr val="bg1"/>
              </a:solidFill>
            </a:endParaRP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600" dirty="0">
              <a:solidFill>
                <a:schemeClr val="bg1"/>
              </a:solidFill>
            </a:endParaRP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uxuzg49z55535773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3645" r="52121" b="4441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1" name="Shape 31"/>
          <p:cNvSpPr/>
          <p:nvPr/>
        </p:nvSpPr>
        <p:spPr>
          <a:xfrm>
            <a:off x="-11318" y="3619500"/>
            <a:ext cx="13027436" cy="24622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4000" b="1" spc="1000">
                <a:solidFill>
                  <a:srgbClr val="FFFFFF"/>
                </a:solidFill>
              </a:rPr>
              <a:t> </a:t>
            </a:r>
            <a:r>
              <a:rPr lang="de-DE" sz="4000" b="1" spc="1000">
                <a:solidFill>
                  <a:srgbClr val="FFFFFF"/>
                </a:solidFill>
              </a:rPr>
              <a:t>WHICH VALUES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DID YOU FIND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ON YOUR</a:t>
            </a:r>
            <a:r>
              <a:rPr sz="4000" b="1" spc="1000">
                <a:solidFill>
                  <a:srgbClr val="FFFFFF"/>
                </a:solidFill>
              </a:rPr>
              <a:t> </a:t>
            </a:r>
            <a:r>
              <a:rPr lang="de-DE" sz="4000" b="1" spc="1000">
                <a:solidFill>
                  <a:srgbClr val="FFFFFF"/>
                </a:solidFill>
              </a:rPr>
              <a:t/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sz="4000" b="1" spc="1000">
                <a:solidFill>
                  <a:srgbClr val="FFFFFF"/>
                </a:solidFill>
              </a:rPr>
              <a:t>MYLIFE-MAP?</a:t>
            </a:r>
          </a:p>
        </p:txBody>
      </p:sp>
      <p:sp>
        <p:nvSpPr>
          <p:cNvPr id="33" name="Shape 33"/>
          <p:cNvSpPr/>
          <p:nvPr/>
        </p:nvSpPr>
        <p:spPr>
          <a:xfrm>
            <a:off x="1771433" y="3164143"/>
            <a:ext cx="9470576" cy="3468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5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07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24" y="2879897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uxuzg49z55535773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7" t="53434" r="3486" b="12483"/>
          <a:stretch/>
        </p:blipFill>
        <p:spPr>
          <a:xfrm>
            <a:off x="0" y="-1"/>
            <a:ext cx="13004800" cy="9753601"/>
          </a:xfrm>
          <a:prstGeom prst="rect">
            <a:avLst/>
          </a:prstGeom>
        </p:spPr>
      </p:pic>
      <p:sp>
        <p:nvSpPr>
          <p:cNvPr id="36" name="Shape 36"/>
          <p:cNvSpPr/>
          <p:nvPr/>
        </p:nvSpPr>
        <p:spPr>
          <a:xfrm>
            <a:off x="5177497" y="3165980"/>
            <a:ext cx="2651549" cy="487940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81253" y="3797299"/>
            <a:ext cx="13101348" cy="685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000" spc="300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3000">
                <a:solidFill>
                  <a:srgbClr val="FFFFFF"/>
                </a:solidFill>
              </a:rPr>
              <a:t>BOOK</a:t>
            </a:r>
            <a:endParaRPr sz="4000" b="1" spc="3000">
              <a:solidFill>
                <a:srgbClr val="FFFFFF"/>
              </a:solidFill>
            </a:endParaRPr>
          </a:p>
        </p:txBody>
      </p:sp>
      <p:sp>
        <p:nvSpPr>
          <p:cNvPr id="38" name="Shape 38"/>
          <p:cNvSpPr/>
          <p:nvPr/>
        </p:nvSpPr>
        <p:spPr>
          <a:xfrm>
            <a:off x="4616900" y="3647268"/>
            <a:ext cx="3771000" cy="985865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6350" y="3219449"/>
            <a:ext cx="13004801" cy="381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pc="0">
                <a:solidFill>
                  <a:srgbClr val="8E9891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de-DE" sz="2000" b="1">
                <a:solidFill>
                  <a:srgbClr val="8E9891"/>
                </a:solidFill>
              </a:rPr>
              <a:t>SECOND SESSION</a:t>
            </a:r>
            <a:endParaRPr sz="2000" b="1">
              <a:solidFill>
                <a:srgbClr val="8E989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hotocaseuxuzg49z55535773_RZ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1" t="65388" r="8004" b="15644"/>
          <a:stretch/>
        </p:blipFill>
        <p:spPr>
          <a:xfrm>
            <a:off x="0" y="1"/>
            <a:ext cx="13004800" cy="97536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975100"/>
            <a:ext cx="1574800" cy="1803401"/>
          </a:xfrm>
          <a:prstGeom prst="rect">
            <a:avLst/>
          </a:prstGeom>
        </p:spPr>
      </p:pic>
      <p:pic>
        <p:nvPicPr>
          <p:cNvPr id="6" name="STING The book of my life_large_Sub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1823" y="1606367"/>
            <a:ext cx="8721154" cy="654086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951535" y="3333750"/>
            <a:ext cx="11076330" cy="20005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6500" b="1" spc="1625"/>
              <a:t>IMAGINE YOUR LIFE AS A BOOK</a:t>
            </a:r>
            <a:endParaRPr sz="6500" b="1" spc="1625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10150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sz="4000" b="1" spc="1000"/>
              <a:t>A</a:t>
            </a:r>
            <a:r>
              <a:rPr lang="de-DE" sz="4000" b="1" spc="1000"/>
              <a:t>C</a:t>
            </a:r>
            <a:r>
              <a:rPr sz="4000" b="1" spc="1000"/>
              <a:t>TION.</a:t>
            </a:r>
          </a:p>
        </p:txBody>
      </p:sp>
      <p:sp>
        <p:nvSpPr>
          <p:cNvPr id="48" name="Shape 48"/>
          <p:cNvSpPr/>
          <p:nvPr/>
        </p:nvSpPr>
        <p:spPr>
          <a:xfrm>
            <a:off x="1931531" y="2849861"/>
            <a:ext cx="10060738" cy="55528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 dirty="0"/>
              <a:t>READ</a:t>
            </a:r>
            <a:r>
              <a:rPr sz="2500" b="1" dirty="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/>
              <a:t>Read your MyLife-Map</a:t>
            </a:r>
            <a:r>
              <a:rPr sz="2500" dirty="0"/>
              <a:t>. </a:t>
            </a:r>
            <a:r>
              <a:rPr lang="de-DE" sz="2500" dirty="0"/>
              <a:t>Imagine your life would be the plot of a book</a:t>
            </a:r>
            <a:r>
              <a:rPr sz="2500" dirty="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sz="2500" b="1" dirty="0"/>
              <a:t>T</a:t>
            </a:r>
            <a:r>
              <a:rPr lang="de-DE" sz="2500" b="1" dirty="0"/>
              <a:t>ITLE</a:t>
            </a:r>
            <a:r>
              <a:rPr sz="2500" b="1" dirty="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/>
              <a:t>What title would you give your book</a:t>
            </a:r>
            <a:r>
              <a:rPr sz="2500" dirty="0"/>
              <a:t>? </a:t>
            </a:r>
            <a:r>
              <a:rPr lang="de-DE" sz="2500" dirty="0"/>
              <a:t>Write down this title on the top of your MyLife-Map</a:t>
            </a:r>
            <a:r>
              <a:rPr sz="2500" dirty="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 dirty="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 dirty="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 dirty="0"/>
              <a:t>SHARE</a:t>
            </a:r>
            <a:r>
              <a:rPr sz="2500" b="1" dirty="0"/>
              <a:t>.</a:t>
            </a:r>
          </a:p>
        </p:txBody>
      </p:sp>
      <p:sp>
        <p:nvSpPr>
          <p:cNvPr id="49" name="Shape 49"/>
          <p:cNvSpPr/>
          <p:nvPr/>
        </p:nvSpPr>
        <p:spPr>
          <a:xfrm>
            <a:off x="4313932" y="1075355"/>
            <a:ext cx="430073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64" name="Group 64"/>
          <p:cNvGrpSpPr/>
          <p:nvPr/>
        </p:nvGrpSpPr>
        <p:grpSpPr>
          <a:xfrm>
            <a:off x="1582654" y="6247364"/>
            <a:ext cx="9496638" cy="1452593"/>
            <a:chOff x="368231" y="26842"/>
            <a:chExt cx="9496636" cy="1452591"/>
          </a:xfrm>
        </p:grpSpPr>
        <p:sp>
          <p:nvSpPr>
            <p:cNvPr id="53" name="Shape 53"/>
            <p:cNvSpPr/>
            <p:nvPr/>
          </p:nvSpPr>
          <p:spPr>
            <a:xfrm>
              <a:off x="5673235" y="26842"/>
              <a:ext cx="3068422" cy="43601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A6AAA9"/>
                  </a:solidFill>
                </a:rPr>
                <a:t>„</a:t>
              </a:r>
              <a:r>
                <a:rPr lang="de-DE" sz="2000">
                  <a:solidFill>
                    <a:srgbClr val="A6AAA9"/>
                  </a:solidFill>
                </a:rPr>
                <a:t>The secret of success</a:t>
              </a:r>
              <a:r>
                <a:rPr sz="2000">
                  <a:solidFill>
                    <a:srgbClr val="A6AAA9"/>
                  </a:solidFill>
                </a:rPr>
                <a:t>“</a:t>
              </a:r>
            </a:p>
          </p:txBody>
        </p:sp>
        <p:sp>
          <p:nvSpPr>
            <p:cNvPr id="54" name="Shape 54"/>
            <p:cNvSpPr/>
            <p:nvPr/>
          </p:nvSpPr>
          <p:spPr>
            <a:xfrm>
              <a:off x="3448674" y="800172"/>
              <a:ext cx="2502688" cy="3590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A6AAA9"/>
                  </a:solidFill>
                </a:rPr>
                <a:t>„</a:t>
              </a:r>
              <a:r>
                <a:rPr lang="de-DE" sz="2000">
                  <a:solidFill>
                    <a:srgbClr val="A6AAA9"/>
                  </a:solidFill>
                </a:rPr>
                <a:t>Love on sideways</a:t>
              </a:r>
              <a:r>
                <a:rPr sz="2000">
                  <a:solidFill>
                    <a:srgbClr val="A6AAA9"/>
                  </a:solidFill>
                </a:rPr>
                <a:t>“</a:t>
              </a:r>
            </a:p>
          </p:txBody>
        </p:sp>
        <p:sp>
          <p:nvSpPr>
            <p:cNvPr id="55" name="Shape 55"/>
            <p:cNvSpPr/>
            <p:nvPr/>
          </p:nvSpPr>
          <p:spPr>
            <a:xfrm>
              <a:off x="368231" y="183449"/>
              <a:ext cx="1759171" cy="3590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A6AAA9"/>
                  </a:solidFill>
                </a:rPr>
                <a:t>„</a:t>
              </a:r>
              <a:r>
                <a:rPr lang="de-DE" sz="2000">
                  <a:solidFill>
                    <a:srgbClr val="A6AAA9"/>
                  </a:solidFill>
                </a:rPr>
                <a:t>A lot of fun</a:t>
              </a:r>
              <a:r>
                <a:rPr sz="2000">
                  <a:solidFill>
                    <a:srgbClr val="A6AAA9"/>
                  </a:solidFill>
                </a:rPr>
                <a:t> “</a:t>
              </a:r>
            </a:p>
          </p:txBody>
        </p:sp>
        <p:sp>
          <p:nvSpPr>
            <p:cNvPr id="56" name="Shape 56"/>
            <p:cNvSpPr/>
            <p:nvPr/>
          </p:nvSpPr>
          <p:spPr>
            <a:xfrm>
              <a:off x="6604635" y="639041"/>
              <a:ext cx="3260232" cy="3590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A6AAA9"/>
                  </a:solidFill>
                </a:rPr>
                <a:t>„</a:t>
              </a:r>
              <a:r>
                <a:rPr lang="de-DE" sz="2000">
                  <a:solidFill>
                    <a:srgbClr val="A6AAA9"/>
                  </a:solidFill>
                </a:rPr>
                <a:t>Attantion, here I come</a:t>
              </a:r>
              <a:r>
                <a:rPr sz="2000">
                  <a:solidFill>
                    <a:srgbClr val="A6AAA9"/>
                  </a:solidFill>
                </a:rPr>
                <a:t>!“</a:t>
              </a:r>
            </a:p>
          </p:txBody>
        </p:sp>
        <p:sp>
          <p:nvSpPr>
            <p:cNvPr id="57" name="Shape 57"/>
            <p:cNvSpPr/>
            <p:nvPr/>
          </p:nvSpPr>
          <p:spPr>
            <a:xfrm>
              <a:off x="6115731" y="969241"/>
              <a:ext cx="2368312" cy="3590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A6AAA9"/>
                  </a:solidFill>
                </a:rPr>
                <a:t>„</a:t>
              </a:r>
              <a:r>
                <a:rPr lang="de-DE" sz="2000">
                  <a:solidFill>
                    <a:srgbClr val="A6AAA9"/>
                  </a:solidFill>
                </a:rPr>
                <a:t>Leave me alone</a:t>
              </a:r>
              <a:r>
                <a:rPr sz="2000">
                  <a:solidFill>
                    <a:srgbClr val="A6AAA9"/>
                  </a:solidFill>
                </a:rPr>
                <a:t>!“</a:t>
              </a:r>
            </a:p>
          </p:txBody>
        </p:sp>
        <p:sp>
          <p:nvSpPr>
            <p:cNvPr id="58" name="Shape 58"/>
            <p:cNvSpPr/>
            <p:nvPr/>
          </p:nvSpPr>
          <p:spPr>
            <a:xfrm>
              <a:off x="7785306" y="317367"/>
              <a:ext cx="1782589" cy="3590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A6AAA9"/>
                  </a:solidFill>
                </a:rPr>
                <a:t>„</a:t>
              </a:r>
              <a:r>
                <a:rPr lang="de-DE" sz="2000">
                  <a:solidFill>
                    <a:srgbClr val="A6AAA9"/>
                  </a:solidFill>
                </a:rPr>
                <a:t>A hard way </a:t>
              </a:r>
              <a:r>
                <a:rPr sz="2000">
                  <a:solidFill>
                    <a:srgbClr val="A6AAA9"/>
                  </a:solidFill>
                </a:rPr>
                <a:t>“</a:t>
              </a:r>
            </a:p>
          </p:txBody>
        </p:sp>
        <p:sp>
          <p:nvSpPr>
            <p:cNvPr id="59" name="Shape 59"/>
            <p:cNvSpPr/>
            <p:nvPr/>
          </p:nvSpPr>
          <p:spPr>
            <a:xfrm>
              <a:off x="3202419" y="1120360"/>
              <a:ext cx="2278268" cy="3590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solidFill>
                    <a:srgbClr val="A6AAA9"/>
                  </a:solidFill>
                </a:rPr>
                <a:t>„</a:t>
              </a:r>
              <a:r>
                <a:rPr lang="de-DE" sz="2000" dirty="0">
                  <a:solidFill>
                    <a:srgbClr val="A6AAA9"/>
                  </a:solidFill>
                </a:rPr>
                <a:t>No-perspective</a:t>
              </a:r>
              <a:r>
                <a:rPr sz="2000" dirty="0">
                  <a:solidFill>
                    <a:srgbClr val="A6AAA9"/>
                  </a:solidFill>
                </a:rPr>
                <a:t>!“</a:t>
              </a:r>
            </a:p>
          </p:txBody>
        </p:sp>
        <p:sp>
          <p:nvSpPr>
            <p:cNvPr id="60" name="Shape 60"/>
            <p:cNvSpPr/>
            <p:nvPr/>
          </p:nvSpPr>
          <p:spPr>
            <a:xfrm>
              <a:off x="4614864" y="406086"/>
              <a:ext cx="825922" cy="3590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A6AAA9"/>
                  </a:solidFill>
                </a:rPr>
                <a:t>„</a:t>
              </a:r>
              <a:r>
                <a:rPr lang="de-DE" sz="2000">
                  <a:solidFill>
                    <a:srgbClr val="A6AAA9"/>
                  </a:solidFill>
                </a:rPr>
                <a:t>Luck</a:t>
              </a:r>
              <a:r>
                <a:rPr sz="2000">
                  <a:solidFill>
                    <a:srgbClr val="A6AAA9"/>
                  </a:solidFill>
                </a:rPr>
                <a:t>“</a:t>
              </a:r>
            </a:p>
          </p:txBody>
        </p:sp>
        <p:sp>
          <p:nvSpPr>
            <p:cNvPr id="61" name="Shape 61"/>
            <p:cNvSpPr/>
            <p:nvPr/>
          </p:nvSpPr>
          <p:spPr>
            <a:xfrm>
              <a:off x="416089" y="958277"/>
              <a:ext cx="2994275" cy="381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solidFill>
                    <a:srgbClr val="A6AAA9"/>
                  </a:solidFill>
                </a:rPr>
                <a:t>„Mama macht’s schon“</a:t>
              </a:r>
            </a:p>
          </p:txBody>
        </p:sp>
        <p:sp>
          <p:nvSpPr>
            <p:cNvPr id="63" name="Shape 63"/>
            <p:cNvSpPr/>
            <p:nvPr/>
          </p:nvSpPr>
          <p:spPr>
            <a:xfrm>
              <a:off x="2797039" y="455850"/>
              <a:ext cx="1461237" cy="3590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lnSpc>
                  <a:spcPct val="120000"/>
                </a:lnSpc>
                <a:spcBef>
                  <a:spcPts val="2500"/>
                </a:spcBef>
                <a:defRPr b="0" spc="0">
                  <a:solidFill>
                    <a:srgbClr val="A6AAA9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A6AAA9"/>
                  </a:solidFill>
                </a:rPr>
                <a:t>„</a:t>
              </a:r>
              <a:r>
                <a:rPr lang="de-DE" sz="2000">
                  <a:solidFill>
                    <a:srgbClr val="A6AAA9"/>
                  </a:solidFill>
                </a:rPr>
                <a:t>First time</a:t>
              </a:r>
              <a:r>
                <a:rPr sz="2000">
                  <a:solidFill>
                    <a:srgbClr val="A6AAA9"/>
                  </a:solidFill>
                </a:rPr>
                <a:t>“</a:t>
              </a:r>
            </a:p>
          </p:txBody>
        </p:sp>
      </p:grpSp>
      <p:pic>
        <p:nvPicPr>
          <p:cNvPr id="20" name="Bild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90" y="2893603"/>
            <a:ext cx="660400" cy="495300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05" y="7999364"/>
            <a:ext cx="622300" cy="4318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29" y="4732502"/>
            <a:ext cx="431801" cy="5588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2" uiExpand="1" build="p" bldLvl="5" animBg="1" advAuto="0"/>
      <p:bldP spid="64" grpId="4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10150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sz="4000" b="1" spc="1000"/>
              <a:t>A</a:t>
            </a:r>
            <a:r>
              <a:rPr lang="de-DE" sz="4000" b="1" spc="1000"/>
              <a:t>C</a:t>
            </a:r>
            <a:r>
              <a:rPr sz="4000" b="1" spc="1000"/>
              <a:t>TION.</a:t>
            </a:r>
          </a:p>
        </p:txBody>
      </p:sp>
      <p:sp>
        <p:nvSpPr>
          <p:cNvPr id="67" name="Shape 67"/>
          <p:cNvSpPr/>
          <p:nvPr/>
        </p:nvSpPr>
        <p:spPr>
          <a:xfrm>
            <a:off x="1931531" y="2849861"/>
            <a:ext cx="10060738" cy="53476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SHARE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Share the results of your </a:t>
            </a:r>
            <a:r>
              <a:rPr sz="2500"/>
              <a:t>MyLife-Map </a:t>
            </a:r>
            <a:r>
              <a:rPr lang="de-DE" sz="2500"/>
              <a:t>in your small group.</a:t>
            </a:r>
            <a:endParaRPr sz="250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CHAPTERS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Give each time period a chapter title that fits to the title of your book.</a:t>
            </a:r>
            <a:endParaRPr sz="250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SHARE</a:t>
            </a:r>
            <a:r>
              <a:rPr sz="2500" b="1"/>
              <a:t>.</a:t>
            </a:r>
            <a:endParaRPr lang="de-DE" sz="2500" b="1"/>
          </a:p>
          <a:p>
            <a:pPr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Describe your chapters to those in your group.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endParaRPr sz="2500" b="1"/>
          </a:p>
        </p:txBody>
      </p:sp>
      <p:sp>
        <p:nvSpPr>
          <p:cNvPr id="68" name="Shape 68"/>
          <p:cNvSpPr/>
          <p:nvPr/>
        </p:nvSpPr>
        <p:spPr>
          <a:xfrm>
            <a:off x="4313932" y="1075355"/>
            <a:ext cx="430073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90" y="2893603"/>
            <a:ext cx="660400" cy="4953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05" y="6269684"/>
            <a:ext cx="622300" cy="431800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89" y="4396100"/>
            <a:ext cx="533400" cy="571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2" build="p" bldLvl="5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2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50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2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50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</Words>
  <Application>Microsoft Macintosh PowerPoint</Application>
  <PresentationFormat>Benutzerdefiniert</PresentationFormat>
  <Paragraphs>70</Paragraphs>
  <Slides>16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MOTOKI TONN</cp:lastModifiedBy>
  <cp:revision>57</cp:revision>
  <dcterms:modified xsi:type="dcterms:W3CDTF">2015-06-11T10:00:11Z</dcterms:modified>
</cp:coreProperties>
</file>